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42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648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022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50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009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965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396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302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645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777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036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B164B-06A5-4B62-81AE-BB9CFD8178CA}" type="datetimeFigureOut">
              <a:rPr lang="en-ZA" smtClean="0"/>
              <a:t>2016/06/04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9416-1966-498F-95EE-764096A478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145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anies.co.za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132440" cy="1470025"/>
          </a:xfrm>
        </p:spPr>
        <p:txBody>
          <a:bodyPr>
            <a:noAutofit/>
          </a:bodyPr>
          <a:lstStyle/>
          <a:p>
            <a:r>
              <a:rPr lang="en-ZA" b="1" dirty="0" smtClean="0"/>
              <a:t>Die </a:t>
            </a:r>
            <a:r>
              <a:rPr lang="en-ZA" b="1" dirty="0" err="1" smtClean="0"/>
              <a:t>wêreld</a:t>
            </a:r>
            <a:r>
              <a:rPr lang="en-ZA" b="1" dirty="0" smtClean="0"/>
              <a:t> het so klein </a:t>
            </a:r>
            <a:r>
              <a:rPr lang="en-ZA" b="1" dirty="0" err="1" smtClean="0"/>
              <a:t>geword</a:t>
            </a: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3200" b="1" dirty="0" smtClean="0"/>
              <a:t>Alta </a:t>
            </a:r>
            <a:r>
              <a:rPr lang="en-ZA" sz="3200" b="1" dirty="0" err="1" smtClean="0"/>
              <a:t>Marincowitz</a:t>
            </a:r>
            <a:endParaRPr lang="en-ZA" b="1" dirty="0"/>
          </a:p>
        </p:txBody>
      </p:sp>
      <p:pic>
        <p:nvPicPr>
          <p:cNvPr id="1026" name="Picture 2" descr="http://learningandtechnology.wikispaces.com/file/view/jim_ellis_world.png/189718140/311x276/jim_ellis_worl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10617" r="10799" b="14020"/>
          <a:stretch/>
        </p:blipFill>
        <p:spPr bwMode="auto">
          <a:xfrm>
            <a:off x="827584" y="2579859"/>
            <a:ext cx="3816424" cy="32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cpa.org/blog/resources/assets/1016663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59290"/>
            <a:ext cx="2905930" cy="38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6487616"/>
            <a:ext cx="4896544" cy="253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Saamgestel</a:t>
            </a:r>
            <a:r>
              <a:rPr lang="en-ZA" dirty="0" smtClean="0"/>
              <a:t> </a:t>
            </a:r>
            <a:r>
              <a:rPr lang="en-ZA" dirty="0" err="1" smtClean="0"/>
              <a:t>deur</a:t>
            </a:r>
            <a:r>
              <a:rPr lang="en-ZA" dirty="0" smtClean="0"/>
              <a:t> </a:t>
            </a:r>
            <a:r>
              <a:rPr lang="en-ZA" dirty="0" err="1" smtClean="0"/>
              <a:t>M.Swanepoel</a:t>
            </a:r>
            <a:r>
              <a:rPr lang="en-ZA" dirty="0" smtClean="0"/>
              <a:t> ©2015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04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94489"/>
            <a:ext cx="8229600" cy="4525963"/>
          </a:xfrm>
        </p:spPr>
        <p:txBody>
          <a:bodyPr/>
          <a:lstStyle/>
          <a:p>
            <a:r>
              <a:rPr lang="en-ZA" dirty="0" smtClean="0"/>
              <a:t>24 </a:t>
            </a:r>
            <a:r>
              <a:rPr lang="en-ZA" dirty="0" err="1" smtClean="0"/>
              <a:t>versreëls</a:t>
            </a:r>
            <a:endParaRPr lang="en-ZA" dirty="0" smtClean="0"/>
          </a:p>
          <a:p>
            <a:r>
              <a:rPr lang="en-ZA" dirty="0" smtClean="0"/>
              <a:t>3 </a:t>
            </a:r>
            <a:r>
              <a:rPr lang="en-ZA" dirty="0" err="1" smtClean="0"/>
              <a:t>strofes</a:t>
            </a:r>
            <a:endParaRPr lang="en-ZA" dirty="0" smtClean="0"/>
          </a:p>
          <a:p>
            <a:r>
              <a:rPr lang="en-ZA" dirty="0" err="1" smtClean="0"/>
              <a:t>Vrye</a:t>
            </a:r>
            <a:r>
              <a:rPr lang="en-ZA" dirty="0" smtClean="0"/>
              <a:t> </a:t>
            </a:r>
            <a:r>
              <a:rPr lang="en-ZA" dirty="0" err="1" smtClean="0"/>
              <a:t>vers</a:t>
            </a:r>
            <a:endParaRPr lang="en-ZA" dirty="0" smtClean="0"/>
          </a:p>
          <a:p>
            <a:r>
              <a:rPr lang="en-ZA" dirty="0" err="1" smtClean="0"/>
              <a:t>Strofe</a:t>
            </a:r>
            <a:r>
              <a:rPr lang="en-ZA" dirty="0" smtClean="0"/>
              <a:t> 1 </a:t>
            </a:r>
            <a:r>
              <a:rPr lang="en-ZA" dirty="0" smtClean="0">
                <a:sym typeface="Wingdings" panose="05000000000000000000" pitchFamily="2" charset="2"/>
              </a:rPr>
              <a:t> 4 </a:t>
            </a:r>
            <a:r>
              <a:rPr lang="en-ZA" dirty="0" err="1" smtClean="0">
                <a:sym typeface="Wingdings" panose="05000000000000000000" pitchFamily="2" charset="2"/>
              </a:rPr>
              <a:t>versreëls</a:t>
            </a:r>
            <a:r>
              <a:rPr lang="en-ZA" dirty="0" smtClean="0">
                <a:sym typeface="Wingdings" panose="05000000000000000000" pitchFamily="2" charset="2"/>
              </a:rPr>
              <a:t> (</a:t>
            </a:r>
            <a:r>
              <a:rPr lang="en-ZA" dirty="0" err="1" smtClean="0">
                <a:sym typeface="Wingdings" panose="05000000000000000000" pitchFamily="2" charset="2"/>
              </a:rPr>
              <a:t>kwatryn</a:t>
            </a:r>
            <a:r>
              <a:rPr lang="en-ZA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ZA" dirty="0" err="1" smtClean="0">
                <a:sym typeface="Wingdings" panose="05000000000000000000" pitchFamily="2" charset="2"/>
              </a:rPr>
              <a:t>Strofe</a:t>
            </a:r>
            <a:r>
              <a:rPr lang="en-ZA" dirty="0" smtClean="0">
                <a:sym typeface="Wingdings" panose="05000000000000000000" pitchFamily="2" charset="2"/>
              </a:rPr>
              <a:t> 2   7 </a:t>
            </a:r>
            <a:r>
              <a:rPr lang="en-ZA" dirty="0" err="1" smtClean="0">
                <a:sym typeface="Wingdings" panose="05000000000000000000" pitchFamily="2" charset="2"/>
              </a:rPr>
              <a:t>versreëls</a:t>
            </a:r>
            <a:endParaRPr lang="en-ZA" dirty="0" smtClean="0">
              <a:sym typeface="Wingdings" panose="05000000000000000000" pitchFamily="2" charset="2"/>
            </a:endParaRPr>
          </a:p>
          <a:p>
            <a:r>
              <a:rPr lang="en-ZA" dirty="0" err="1" smtClean="0">
                <a:sym typeface="Wingdings" panose="05000000000000000000" pitchFamily="2" charset="2"/>
              </a:rPr>
              <a:t>Strofe</a:t>
            </a:r>
            <a:r>
              <a:rPr lang="en-ZA" dirty="0" smtClean="0">
                <a:sym typeface="Wingdings" panose="05000000000000000000" pitchFamily="2" charset="2"/>
              </a:rPr>
              <a:t> 3   13 </a:t>
            </a:r>
            <a:r>
              <a:rPr lang="en-ZA" dirty="0" err="1" smtClean="0">
                <a:sym typeface="Wingdings" panose="05000000000000000000" pitchFamily="2" charset="2"/>
              </a:rPr>
              <a:t>versreëls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sien</a:t>
            </a:r>
            <a:r>
              <a:rPr lang="en-ZA" dirty="0" smtClean="0"/>
              <a:t> </a:t>
            </a:r>
            <a:r>
              <a:rPr lang="en-ZA" dirty="0" err="1" smtClean="0"/>
              <a:t>ek</a:t>
            </a:r>
            <a:r>
              <a:rPr lang="en-ZA" dirty="0" smtClean="0"/>
              <a:t> </a:t>
            </a:r>
            <a:r>
              <a:rPr lang="en-ZA" dirty="0" err="1" smtClean="0"/>
              <a:t>wanneer</a:t>
            </a:r>
            <a:r>
              <a:rPr lang="en-ZA" dirty="0" smtClean="0"/>
              <a:t> </a:t>
            </a:r>
            <a:r>
              <a:rPr lang="en-ZA" dirty="0" err="1" smtClean="0"/>
              <a:t>ek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die </a:t>
            </a:r>
            <a:r>
              <a:rPr lang="en-ZA" dirty="0" err="1" smtClean="0"/>
              <a:t>gedig</a:t>
            </a:r>
            <a:r>
              <a:rPr lang="en-ZA" dirty="0" smtClean="0"/>
              <a:t> </a:t>
            </a:r>
            <a:r>
              <a:rPr lang="en-ZA" dirty="0" err="1" smtClean="0"/>
              <a:t>kyk</a:t>
            </a:r>
            <a:r>
              <a:rPr lang="en-ZA" dirty="0" smtClean="0"/>
              <a:t>? </a:t>
            </a:r>
            <a:endParaRPr lang="en-ZA" dirty="0"/>
          </a:p>
        </p:txBody>
      </p:sp>
      <p:pic>
        <p:nvPicPr>
          <p:cNvPr id="5" name="Picture 2" descr="http://manhattancenterforgynecology.com/wp-content/uploads/three-generations-GYN-720x3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3" b="8861"/>
          <a:stretch/>
        </p:blipFill>
        <p:spPr bwMode="auto">
          <a:xfrm>
            <a:off x="4355976" y="1700808"/>
            <a:ext cx="4536504" cy="158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ZA" dirty="0" err="1" smtClean="0"/>
              <a:t>Drie</a:t>
            </a:r>
            <a:r>
              <a:rPr lang="en-ZA" dirty="0" smtClean="0"/>
              <a:t> </a:t>
            </a:r>
            <a:r>
              <a:rPr lang="en-ZA" dirty="0" err="1" smtClean="0"/>
              <a:t>geslagte</a:t>
            </a:r>
            <a:r>
              <a:rPr lang="en-ZA" dirty="0" smtClean="0"/>
              <a:t> in </a:t>
            </a:r>
            <a:r>
              <a:rPr lang="en-ZA" dirty="0" err="1" smtClean="0"/>
              <a:t>gedig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196751"/>
            <a:ext cx="2602632" cy="50405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1 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1836514"/>
            <a:ext cx="2602632" cy="483284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ZA" sz="2000" dirty="0" err="1" smtClean="0"/>
              <a:t>Ouma</a:t>
            </a:r>
            <a:endParaRPr lang="en-ZA" sz="2000" dirty="0" smtClean="0"/>
          </a:p>
          <a:p>
            <a:r>
              <a:rPr lang="en-ZA" sz="2000" dirty="0" err="1" smtClean="0"/>
              <a:t>Plaas</a:t>
            </a:r>
            <a:r>
              <a:rPr lang="en-ZA" sz="2000" dirty="0" smtClean="0"/>
              <a:t/>
            </a:r>
            <a:br>
              <a:rPr lang="en-ZA" sz="2000" dirty="0" smtClean="0"/>
            </a:br>
            <a:r>
              <a:rPr lang="en-ZA" sz="2000" dirty="0" smtClean="0"/>
              <a:t>“Wye </a:t>
            </a:r>
            <a:r>
              <a:rPr lang="en-ZA" sz="2000" dirty="0" err="1" smtClean="0"/>
              <a:t>vlaktes</a:t>
            </a:r>
            <a:r>
              <a:rPr lang="en-ZA" sz="2000" dirty="0" smtClean="0"/>
              <a:t>”</a:t>
            </a:r>
          </a:p>
          <a:p>
            <a:r>
              <a:rPr lang="en-ZA" sz="2000" dirty="0" err="1" smtClean="0"/>
              <a:t>Huistelefoon</a:t>
            </a:r>
            <a:endParaRPr lang="en-ZA" sz="2000" dirty="0" smtClean="0"/>
          </a:p>
          <a:p>
            <a:r>
              <a:rPr lang="en-ZA" sz="2000" dirty="0" err="1" smtClean="0"/>
              <a:t>Boeke</a:t>
            </a:r>
            <a:endParaRPr lang="en-ZA" sz="20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3131840" y="1196752"/>
            <a:ext cx="2602632" cy="50405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2 </a:t>
            </a:r>
            <a:endParaRPr lang="en-ZA" dirty="0"/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3131840" y="1836515"/>
            <a:ext cx="2602632" cy="483284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ZA" sz="2000" dirty="0" smtClean="0"/>
              <a:t>Ma</a:t>
            </a:r>
          </a:p>
          <a:p>
            <a:r>
              <a:rPr lang="en-ZA" sz="2000" dirty="0" smtClean="0"/>
              <a:t>Platteland</a:t>
            </a:r>
            <a:br>
              <a:rPr lang="en-ZA" sz="2000" dirty="0" smtClean="0"/>
            </a:br>
            <a:r>
              <a:rPr lang="en-ZA" sz="2000" dirty="0" smtClean="0"/>
              <a:t>“twee </a:t>
            </a:r>
            <a:r>
              <a:rPr lang="en-ZA" sz="2000" dirty="0" err="1" smtClean="0"/>
              <a:t>bome</a:t>
            </a:r>
            <a:r>
              <a:rPr lang="en-ZA" sz="2000" dirty="0" smtClean="0"/>
              <a:t>”</a:t>
            </a:r>
          </a:p>
          <a:p>
            <a:r>
              <a:rPr lang="en-ZA" sz="2000" dirty="0" err="1" smtClean="0"/>
              <a:t>Eerste</a:t>
            </a:r>
            <a:r>
              <a:rPr lang="en-ZA" sz="2000" dirty="0" smtClean="0"/>
              <a:t> </a:t>
            </a:r>
            <a:r>
              <a:rPr lang="en-ZA" sz="2000" dirty="0" err="1" smtClean="0"/>
              <a:t>selfoon</a:t>
            </a:r>
            <a:endParaRPr lang="en-ZA" sz="2000" dirty="0" smtClean="0"/>
          </a:p>
          <a:p>
            <a:r>
              <a:rPr lang="en-ZA" sz="2000" dirty="0" smtClean="0"/>
              <a:t>TV en </a:t>
            </a:r>
            <a:r>
              <a:rPr lang="en-ZA" sz="2000" dirty="0" err="1" smtClean="0"/>
              <a:t>vriende</a:t>
            </a:r>
            <a:endParaRPr lang="en-ZA" sz="200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idx="1"/>
          </p:nvPr>
        </p:nvSpPr>
        <p:spPr>
          <a:xfrm>
            <a:off x="5940152" y="1196752"/>
            <a:ext cx="3024336" cy="50405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3 </a:t>
            </a:r>
            <a:endParaRPr lang="en-ZA" dirty="0"/>
          </a:p>
        </p:txBody>
      </p:sp>
      <p:sp>
        <p:nvSpPr>
          <p:cNvPr id="12" name="Content Placeholder 5"/>
          <p:cNvSpPr>
            <a:spLocks noGrp="1"/>
          </p:cNvSpPr>
          <p:nvPr>
            <p:ph sz="half" idx="2"/>
          </p:nvPr>
        </p:nvSpPr>
        <p:spPr>
          <a:xfrm>
            <a:off x="5940152" y="1844824"/>
            <a:ext cx="3024336" cy="483284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ZA" sz="2000" dirty="0" err="1" smtClean="0"/>
              <a:t>Ek</a:t>
            </a:r>
            <a:r>
              <a:rPr lang="en-ZA" sz="2000" dirty="0" smtClean="0"/>
              <a:t> (</a:t>
            </a:r>
            <a:r>
              <a:rPr lang="en-ZA" sz="2000" dirty="0" err="1" smtClean="0"/>
              <a:t>spreker</a:t>
            </a:r>
            <a:r>
              <a:rPr lang="en-ZA" sz="2000" dirty="0" smtClean="0"/>
              <a:t>)</a:t>
            </a:r>
          </a:p>
          <a:p>
            <a:r>
              <a:rPr lang="en-ZA" sz="2000" dirty="0" err="1" smtClean="0"/>
              <a:t>kamer</a:t>
            </a:r>
            <a:r>
              <a:rPr lang="en-ZA" sz="2000" dirty="0" smtClean="0"/>
              <a:t/>
            </a:r>
            <a:br>
              <a:rPr lang="en-ZA" sz="2000" dirty="0" smtClean="0"/>
            </a:br>
            <a:r>
              <a:rPr lang="en-ZA" sz="2000" dirty="0" smtClean="0"/>
              <a:t>“Gumtree”</a:t>
            </a:r>
          </a:p>
          <a:p>
            <a:r>
              <a:rPr lang="en-ZA" sz="2000" dirty="0" smtClean="0"/>
              <a:t>Internet </a:t>
            </a:r>
            <a:r>
              <a:rPr lang="en-ZA" sz="2000" dirty="0" err="1" smtClean="0"/>
              <a:t>deur</a:t>
            </a:r>
            <a:r>
              <a:rPr lang="en-ZA" sz="2000" dirty="0" smtClean="0"/>
              <a:t> </a:t>
            </a:r>
            <a:r>
              <a:rPr lang="en-ZA" sz="2000" dirty="0" err="1" smtClean="0"/>
              <a:t>rekenaars</a:t>
            </a:r>
            <a:endParaRPr lang="en-ZA" sz="2000" dirty="0" smtClean="0"/>
          </a:p>
          <a:p>
            <a:r>
              <a:rPr lang="en-ZA" sz="2000" dirty="0" smtClean="0"/>
              <a:t>Facebook en www</a:t>
            </a:r>
            <a:endParaRPr lang="en-ZA" sz="2000" dirty="0"/>
          </a:p>
        </p:txBody>
      </p:sp>
      <p:pic>
        <p:nvPicPr>
          <p:cNvPr id="14" name="Picture 2" descr="http://manhattancenterforgynecology.com/wp-content/uploads/three-generations-GYN-720x3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t="8064" r="55081" b="26824"/>
          <a:stretch/>
        </p:blipFill>
        <p:spPr bwMode="auto">
          <a:xfrm>
            <a:off x="1979712" y="1215390"/>
            <a:ext cx="1018875" cy="124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manhattancenterforgynecology.com/wp-content/uploads/three-generations-GYN-720x3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7" t="22807" r="39385" b="3171"/>
          <a:stretch/>
        </p:blipFill>
        <p:spPr bwMode="auto">
          <a:xfrm>
            <a:off x="8100392" y="1215390"/>
            <a:ext cx="866831" cy="141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manhattancenterforgynecology.com/wp-content/uploads/three-generations-GYN-720x3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6" t="-703" r="18773" b="35389"/>
          <a:stretch/>
        </p:blipFill>
        <p:spPr bwMode="auto">
          <a:xfrm>
            <a:off x="4696691" y="1211553"/>
            <a:ext cx="1080654" cy="124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266" y="3356185"/>
            <a:ext cx="1246751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3916413"/>
            <a:ext cx="1600985" cy="10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upload.wikimedia.org/wikipedia/commons/8/86/Gfp-southern-wisconsin-farmland-and-sk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" y="5517734"/>
            <a:ext cx="1831395" cy="117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healingrescuedogs.com/wp-content/uploads/2013/05/IMG_13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83276"/>
            <a:ext cx="2141449" cy="120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t2graphicdesign.com/wp-content/uploads/2011/02/Old-Mobile-Phon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5629" r="13094" b="10611"/>
          <a:stretch/>
        </p:blipFill>
        <p:spPr bwMode="auto">
          <a:xfrm>
            <a:off x="3097526" y="4251535"/>
            <a:ext cx="1522980" cy="111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bs.cyty.com/menschen/e-etzold/archiv/TV/ge/img/Portacolor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1"/>
          <a:stretch/>
        </p:blipFill>
        <p:spPr bwMode="auto">
          <a:xfrm>
            <a:off x="4067945" y="3702922"/>
            <a:ext cx="1600280" cy="94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2.lushome.com/wp-content/uploads/2010/09/small-room-teen-kids-children-bedroom-design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89" y="5517734"/>
            <a:ext cx="1906649" cy="127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help.gumtree.com/resource/1430208899000/KnowLedgeResources/header-icons/gfb-dt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18" y="5544536"/>
            <a:ext cx="1217771" cy="111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cdn.mysitemyway.com/icons-watermarks/flat-rounded-square-white-on-black/social-media/social-media_facebook-square/social-media_facebook-square_flat-rounded-square-white-on-black_512x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45" y="3696757"/>
            <a:ext cx="986130" cy="98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anandrosan.files.wordpress.com/2012/01/computer-world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t="5766" r="16180" b="9118"/>
          <a:stretch/>
        </p:blipFill>
        <p:spPr bwMode="auto">
          <a:xfrm>
            <a:off x="6011018" y="3715498"/>
            <a:ext cx="1879304" cy="146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www.undertun.com/wp-content/uploads/2014/12/www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16861" r="4045" b="15992"/>
          <a:stretch/>
        </p:blipFill>
        <p:spPr bwMode="auto">
          <a:xfrm>
            <a:off x="7693829" y="4777964"/>
            <a:ext cx="1273394" cy="6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www.britishtelephones.com/gpo/pictures/t31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7" b="8700"/>
          <a:stretch/>
        </p:blipFill>
        <p:spPr bwMode="auto">
          <a:xfrm>
            <a:off x="1671652" y="4446236"/>
            <a:ext cx="1296123" cy="171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242592" cy="562074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Strofe</a:t>
            </a:r>
            <a:r>
              <a:rPr lang="en-ZA" dirty="0" smtClean="0"/>
              <a:t> 1</a:t>
            </a:r>
            <a:endParaRPr lang="en-Z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2" y="2134491"/>
            <a:ext cx="75723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960" y="3575639"/>
            <a:ext cx="648072" cy="447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053" name="Picture 5" descr="https://lh3.ggpht.com/8TN5ADJdVlmxgFTMaNVBUHn5Ng1CZjmsp_6xEtUS3_0BBnoXMiSF4VnqEIucW5ynkow=h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84" y="29522"/>
            <a:ext cx="2468916" cy="13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agrieco.net/img/a_10_2013310163519909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 t="31865" r="23159" b="5096"/>
          <a:stretch/>
        </p:blipFill>
        <p:spPr bwMode="auto">
          <a:xfrm>
            <a:off x="5309123" y="0"/>
            <a:ext cx="1365961" cy="1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singaporemotherhood.com/articles/wp-content/uploads/2015/08/girls-reading-in-field-cro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14922" r="11559" b="5818"/>
          <a:stretch/>
        </p:blipFill>
        <p:spPr bwMode="auto">
          <a:xfrm>
            <a:off x="5508104" y="5324008"/>
            <a:ext cx="3238192" cy="150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cloverhound.files.wordpress.com/2015/06/switchbo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79" y="4516588"/>
            <a:ext cx="3048000" cy="19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8/86/Gfp-southern-wisconsin-farmland-and-sky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25692"/>
          <a:stretch/>
        </p:blipFill>
        <p:spPr bwMode="auto">
          <a:xfrm>
            <a:off x="4734159" y="4106164"/>
            <a:ext cx="4388378" cy="138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upload.wikimedia.org/wikipedia/commons/thumb/6/6f/The_telephone_baby_cph.3b17965.jpg/549px-The_telephone_baby_cph.3b1796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t="3605" r="12874" b="14723"/>
          <a:stretch/>
        </p:blipFill>
        <p:spPr bwMode="auto">
          <a:xfrm>
            <a:off x="131032" y="4275818"/>
            <a:ext cx="1560648" cy="24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72389" y="4020440"/>
            <a:ext cx="1291940" cy="370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err="1" smtClean="0"/>
              <a:t>telefoon</a:t>
            </a:r>
            <a:endParaRPr lang="en-ZA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56165" y="4020440"/>
            <a:ext cx="2016224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Versreël</a:t>
            </a:r>
            <a:r>
              <a:rPr lang="en-ZA" dirty="0" smtClean="0"/>
              <a:t> 4  vs. </a:t>
            </a:r>
            <a:r>
              <a:rPr lang="en-ZA" dirty="0" err="1" smtClean="0"/>
              <a:t>Versreël</a:t>
            </a:r>
            <a:r>
              <a:rPr lang="en-ZA" dirty="0" smtClean="0"/>
              <a:t> 15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6183" y="1011279"/>
            <a:ext cx="4040188" cy="45372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ZA" dirty="0" smtClean="0"/>
              <a:t>“</a:t>
            </a:r>
            <a:r>
              <a:rPr lang="en-ZA" dirty="0" err="1" smtClean="0"/>
              <a:t>klets</a:t>
            </a:r>
            <a:r>
              <a:rPr lang="en-ZA" dirty="0" smtClean="0"/>
              <a:t> met </a:t>
            </a:r>
            <a:r>
              <a:rPr lang="en-ZA" dirty="0" err="1" smtClean="0"/>
              <a:t>maats</a:t>
            </a:r>
            <a:r>
              <a:rPr lang="en-ZA" dirty="0" smtClean="0"/>
              <a:t>”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0503" y="1681030"/>
            <a:ext cx="4248472" cy="2016224"/>
          </a:xfrm>
        </p:spPr>
        <p:txBody>
          <a:bodyPr/>
          <a:lstStyle/>
          <a:p>
            <a:r>
              <a:rPr lang="en-ZA" dirty="0" smtClean="0"/>
              <a:t>“</a:t>
            </a:r>
            <a:r>
              <a:rPr lang="en-ZA" dirty="0" err="1" smtClean="0"/>
              <a:t>klets</a:t>
            </a:r>
            <a:r>
              <a:rPr lang="en-ZA" dirty="0" smtClean="0"/>
              <a:t>”  </a:t>
            </a:r>
            <a:r>
              <a:rPr lang="en-ZA" dirty="0" smtClean="0">
                <a:sym typeface="Wingdings" panose="05000000000000000000" pitchFamily="2" charset="2"/>
              </a:rPr>
              <a:t> om </a:t>
            </a:r>
            <a:r>
              <a:rPr lang="en-ZA" dirty="0" err="1" smtClean="0">
                <a:sym typeface="Wingdings" panose="05000000000000000000" pitchFamily="2" charset="2"/>
              </a:rPr>
              <a:t>letterlik</a:t>
            </a:r>
            <a:r>
              <a:rPr lang="en-ZA" dirty="0" smtClean="0">
                <a:sym typeface="Wingdings" panose="05000000000000000000" pitchFamily="2" charset="2"/>
              </a:rPr>
              <a:t> met </a:t>
            </a:r>
            <a:r>
              <a:rPr lang="en-ZA" dirty="0" err="1" smtClean="0">
                <a:sym typeface="Wingdings" panose="05000000000000000000" pitchFamily="2" charset="2"/>
              </a:rPr>
              <a:t>iemand</a:t>
            </a:r>
            <a:r>
              <a:rPr lang="en-ZA" dirty="0" smtClean="0">
                <a:sym typeface="Wingdings" panose="05000000000000000000" pitchFamily="2" charset="2"/>
              </a:rPr>
              <a:t> te </a:t>
            </a:r>
            <a:r>
              <a:rPr lang="en-ZA" dirty="0" err="1" smtClean="0">
                <a:sym typeface="Wingdings" panose="05000000000000000000" pitchFamily="2" charset="2"/>
              </a:rPr>
              <a:t>praat</a:t>
            </a:r>
            <a:r>
              <a:rPr lang="en-ZA" dirty="0" smtClean="0">
                <a:sym typeface="Wingdings" panose="05000000000000000000" pitchFamily="2" charset="2"/>
              </a:rPr>
              <a:t> en te </a:t>
            </a:r>
            <a:r>
              <a:rPr lang="en-ZA" dirty="0" err="1" smtClean="0">
                <a:sym typeface="Wingdings" panose="05000000000000000000" pitchFamily="2" charset="2"/>
              </a:rPr>
              <a:t>gesels</a:t>
            </a:r>
            <a:r>
              <a:rPr lang="en-ZA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ZA" dirty="0" err="1" smtClean="0">
                <a:sym typeface="Wingdings" panose="05000000000000000000" pitchFamily="2" charset="2"/>
              </a:rPr>
              <a:t>Jy</a:t>
            </a:r>
            <a:r>
              <a:rPr lang="en-ZA" dirty="0" smtClean="0">
                <a:sym typeface="Wingdings" panose="05000000000000000000" pitchFamily="2" charset="2"/>
              </a:rPr>
              <a:t> </a:t>
            </a:r>
            <a:r>
              <a:rPr lang="en-ZA" dirty="0" err="1" smtClean="0">
                <a:sym typeface="Wingdings" panose="05000000000000000000" pitchFamily="2" charset="2"/>
              </a:rPr>
              <a:t>gesels</a:t>
            </a:r>
            <a:r>
              <a:rPr lang="en-ZA" dirty="0" smtClean="0">
                <a:sym typeface="Wingdings" panose="05000000000000000000" pitchFamily="2" charset="2"/>
              </a:rPr>
              <a:t> met </a:t>
            </a:r>
            <a:r>
              <a:rPr lang="en-ZA" dirty="0" err="1" smtClean="0">
                <a:sym typeface="Wingdings" panose="05000000000000000000" pitchFamily="2" charset="2"/>
              </a:rPr>
              <a:t>jou</a:t>
            </a:r>
            <a:r>
              <a:rPr lang="en-ZA" dirty="0" smtClean="0">
                <a:sym typeface="Wingdings" panose="05000000000000000000" pitchFamily="2" charset="2"/>
              </a:rPr>
              <a:t> stem en </a:t>
            </a:r>
            <a:r>
              <a:rPr lang="en-ZA" dirty="0" err="1" smtClean="0">
                <a:sym typeface="Wingdings" panose="05000000000000000000" pitchFamily="2" charset="2"/>
              </a:rPr>
              <a:t>mense</a:t>
            </a:r>
            <a:r>
              <a:rPr lang="en-ZA" dirty="0" smtClean="0">
                <a:sym typeface="Wingdings" panose="05000000000000000000" pitchFamily="2" charset="2"/>
              </a:rPr>
              <a:t> </a:t>
            </a:r>
            <a:r>
              <a:rPr lang="en-ZA" dirty="0" err="1" smtClean="0">
                <a:sym typeface="Wingdings" panose="05000000000000000000" pitchFamily="2" charset="2"/>
              </a:rPr>
              <a:t>hoor</a:t>
            </a:r>
            <a:r>
              <a:rPr lang="en-ZA" dirty="0" smtClean="0">
                <a:sym typeface="Wingdings" panose="05000000000000000000" pitchFamily="2" charset="2"/>
              </a:rPr>
              <a:t> </a:t>
            </a:r>
            <a:r>
              <a:rPr lang="en-ZA" dirty="0" err="1" smtClean="0">
                <a:sym typeface="Wingdings" panose="05000000000000000000" pitchFamily="2" charset="2"/>
              </a:rPr>
              <a:t>jou</a:t>
            </a:r>
            <a:r>
              <a:rPr lang="en-ZA" dirty="0" smtClean="0">
                <a:sym typeface="Wingdings" panose="05000000000000000000" pitchFamily="2" charset="2"/>
              </a:rPr>
              <a:t> </a:t>
            </a:r>
            <a:r>
              <a:rPr lang="en-ZA" dirty="0" err="1" smtClean="0">
                <a:sym typeface="Wingdings" panose="05000000000000000000" pitchFamily="2" charset="2"/>
              </a:rPr>
              <a:t>aan</a:t>
            </a:r>
            <a:r>
              <a:rPr lang="en-ZA" dirty="0" smtClean="0">
                <a:sym typeface="Wingdings" panose="05000000000000000000" pitchFamily="2" charset="2"/>
              </a:rPr>
              <a:t> die </a:t>
            </a:r>
            <a:r>
              <a:rPr lang="en-ZA" dirty="0" err="1" smtClean="0">
                <a:sym typeface="Wingdings" panose="05000000000000000000" pitchFamily="2" charset="2"/>
              </a:rPr>
              <a:t>anderkant</a:t>
            </a:r>
            <a:r>
              <a:rPr lang="en-ZA" dirty="0" smtClean="0">
                <a:sym typeface="Wingdings" panose="05000000000000000000" pitchFamily="2" charset="2"/>
              </a:rPr>
              <a:t> van die </a:t>
            </a:r>
            <a:r>
              <a:rPr lang="en-ZA" dirty="0" err="1" smtClean="0">
                <a:sym typeface="Wingdings" panose="05000000000000000000" pitchFamily="2" charset="2"/>
              </a:rPr>
              <a:t>telefoon</a:t>
            </a:r>
            <a:r>
              <a:rPr lang="en-ZA" dirty="0" smtClean="0">
                <a:sym typeface="Wingdings" panose="05000000000000000000" pitchFamily="2" charset="2"/>
              </a:rPr>
              <a:t>.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4008" y="1011279"/>
            <a:ext cx="4041775" cy="45372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ZA" dirty="0" smtClean="0"/>
              <a:t>“</a:t>
            </a:r>
            <a:r>
              <a:rPr lang="en-ZA" dirty="0" err="1" smtClean="0"/>
              <a:t>klankloos</a:t>
            </a:r>
            <a:r>
              <a:rPr lang="en-ZA" dirty="0" smtClean="0"/>
              <a:t> </a:t>
            </a:r>
            <a:r>
              <a:rPr lang="en-ZA" dirty="0" err="1" smtClean="0"/>
              <a:t>klets</a:t>
            </a:r>
            <a:r>
              <a:rPr lang="en-ZA" dirty="0" smtClean="0"/>
              <a:t>”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4008" y="1651041"/>
            <a:ext cx="4319463" cy="2065991"/>
          </a:xfrm>
        </p:spPr>
        <p:txBody>
          <a:bodyPr/>
          <a:lstStyle/>
          <a:p>
            <a:r>
              <a:rPr lang="en-ZA" dirty="0" smtClean="0">
                <a:sym typeface="Wingdings" panose="05000000000000000000" pitchFamily="2" charset="2"/>
              </a:rPr>
              <a:t>“</a:t>
            </a:r>
            <a:r>
              <a:rPr lang="en-ZA" dirty="0" err="1" smtClean="0">
                <a:sym typeface="Wingdings" panose="05000000000000000000" pitchFamily="2" charset="2"/>
              </a:rPr>
              <a:t>Klankloos</a:t>
            </a:r>
            <a:r>
              <a:rPr lang="en-ZA" dirty="0" smtClean="0">
                <a:sym typeface="Wingdings" panose="05000000000000000000" pitchFamily="2" charset="2"/>
              </a:rPr>
              <a:t>” </a:t>
            </a:r>
            <a:r>
              <a:rPr lang="en-ZA" dirty="0" err="1" smtClean="0">
                <a:sym typeface="Wingdings" panose="05000000000000000000" pitchFamily="2" charset="2"/>
              </a:rPr>
              <a:t>sonder</a:t>
            </a:r>
            <a:r>
              <a:rPr lang="en-ZA" dirty="0" smtClean="0">
                <a:sym typeface="Wingdings" panose="05000000000000000000" pitchFamily="2" charset="2"/>
              </a:rPr>
              <a:t> </a:t>
            </a:r>
            <a:r>
              <a:rPr lang="en-ZA" dirty="0" err="1" smtClean="0">
                <a:sym typeface="Wingdings" panose="05000000000000000000" pitchFamily="2" charset="2"/>
              </a:rPr>
              <a:t>klank</a:t>
            </a:r>
            <a:endParaRPr lang="en-ZA" dirty="0" smtClean="0"/>
          </a:p>
          <a:p>
            <a:r>
              <a:rPr lang="en-ZA" dirty="0" smtClean="0"/>
              <a:t>“</a:t>
            </a:r>
            <a:r>
              <a:rPr lang="en-ZA" dirty="0" err="1" smtClean="0"/>
              <a:t>klets</a:t>
            </a:r>
            <a:r>
              <a:rPr lang="en-ZA" dirty="0" smtClean="0"/>
              <a:t>” </a:t>
            </a:r>
            <a:r>
              <a:rPr lang="en-ZA" dirty="0" smtClean="0">
                <a:sym typeface="Wingdings" panose="05000000000000000000" pitchFamily="2" charset="2"/>
              </a:rPr>
              <a:t>  om te “chat” met </a:t>
            </a:r>
            <a:r>
              <a:rPr lang="en-ZA" dirty="0" err="1" smtClean="0">
                <a:sym typeface="Wingdings" panose="05000000000000000000" pitchFamily="2" charset="2"/>
              </a:rPr>
              <a:t>iemand</a:t>
            </a:r>
            <a:r>
              <a:rPr lang="en-ZA" dirty="0" smtClean="0">
                <a:sym typeface="Wingdings" panose="05000000000000000000" pitchFamily="2" charset="2"/>
              </a:rPr>
              <a:t> op die </a:t>
            </a:r>
            <a:r>
              <a:rPr lang="en-ZA" dirty="0" err="1" smtClean="0">
                <a:sym typeface="Wingdings" panose="05000000000000000000" pitchFamily="2" charset="2"/>
              </a:rPr>
              <a:t>rekenaar</a:t>
            </a:r>
            <a:r>
              <a:rPr lang="en-ZA" dirty="0" smtClean="0">
                <a:sym typeface="Wingdings" panose="05000000000000000000" pitchFamily="2" charset="2"/>
              </a:rPr>
              <a:t> in ‘n </a:t>
            </a:r>
            <a:r>
              <a:rPr lang="en-ZA" dirty="0" err="1" smtClean="0">
                <a:sym typeface="Wingdings" panose="05000000000000000000" pitchFamily="2" charset="2"/>
              </a:rPr>
              <a:t>kletskamer</a:t>
            </a:r>
            <a:r>
              <a:rPr lang="en-ZA" dirty="0">
                <a:sym typeface="Wingdings" panose="05000000000000000000" pitchFamily="2" charset="2"/>
              </a:rPr>
              <a:t> </a:t>
            </a:r>
            <a:r>
              <a:rPr lang="en-ZA" dirty="0" smtClean="0">
                <a:sym typeface="Wingdings" panose="05000000000000000000" pitchFamily="2" charset="2"/>
              </a:rPr>
              <a:t>met die </a:t>
            </a:r>
            <a:r>
              <a:rPr lang="en-ZA" dirty="0" err="1" smtClean="0">
                <a:sym typeface="Wingdings" panose="05000000000000000000" pitchFamily="2" charset="2"/>
              </a:rPr>
              <a:t>tik</a:t>
            </a:r>
            <a:r>
              <a:rPr lang="en-ZA" dirty="0" smtClean="0">
                <a:sym typeface="Wingdings" panose="05000000000000000000" pitchFamily="2" charset="2"/>
              </a:rPr>
              <a:t> van letters op die </a:t>
            </a:r>
            <a:r>
              <a:rPr lang="en-ZA" dirty="0" err="1" smtClean="0">
                <a:sym typeface="Wingdings" panose="05000000000000000000" pitchFamily="2" charset="2"/>
              </a:rPr>
              <a:t>sleutelbord</a:t>
            </a:r>
            <a:r>
              <a:rPr lang="en-ZA" dirty="0" smtClean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8194" name="Picture 2" descr="http://cg.scs.carleton.ca/~mathieu/COMP1006/notes/COMP1406_9/Phonec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95755"/>
            <a:ext cx="2016224" cy="244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technorms.com/wp-content/uploads/2011/12/mes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83197"/>
            <a:ext cx="3888432" cy="32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insightmediaintl.com/images/internet-addiction-c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92" y="3611472"/>
            <a:ext cx="2520280" cy="16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242592" cy="562074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Strofe</a:t>
            </a:r>
            <a:r>
              <a:rPr lang="en-ZA" dirty="0" smtClean="0"/>
              <a:t> 2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859805" cy="266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6016" y="2636912"/>
            <a:ext cx="1008112" cy="447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10" descr="http://bs.cyty.com/menschen/e-etzold/archiv/TV/ge/img/Portacolor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1"/>
          <a:stretch/>
        </p:blipFill>
        <p:spPr bwMode="auto">
          <a:xfrm>
            <a:off x="6937887" y="116632"/>
            <a:ext cx="218387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kt2graphicdesign.com/wp-content/uploads/2011/02/Old-Mobile-Phon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5629" r="13094" b="10611"/>
          <a:stretch/>
        </p:blipFill>
        <p:spPr bwMode="auto">
          <a:xfrm>
            <a:off x="4932040" y="116632"/>
            <a:ext cx="1893598" cy="138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healingrescuedogs.com/wp-content/uploads/2013/05/IMG_13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7" b="14043"/>
          <a:stretch/>
        </p:blipFill>
        <p:spPr bwMode="auto">
          <a:xfrm>
            <a:off x="3871123" y="4985972"/>
            <a:ext cx="5250638" cy="18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104149" y="3105977"/>
            <a:ext cx="2232248" cy="344663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6653715" y="1916832"/>
            <a:ext cx="2468046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u="sng" dirty="0" smtClean="0">
                <a:solidFill>
                  <a:srgbClr val="FF0000"/>
                </a:solidFill>
              </a:rPr>
              <a:t>w</a:t>
            </a:r>
            <a:r>
              <a:rPr lang="en-ZA" dirty="0" smtClean="0">
                <a:solidFill>
                  <a:srgbClr val="FF0000"/>
                </a:solidFill>
              </a:rPr>
              <a:t>ye </a:t>
            </a:r>
            <a:r>
              <a:rPr lang="en-ZA" b="1" u="sng" dirty="0" err="1" smtClean="0">
                <a:solidFill>
                  <a:srgbClr val="FF0000"/>
                </a:solidFill>
              </a:rPr>
              <a:t>w</a:t>
            </a:r>
            <a:r>
              <a:rPr lang="en-ZA" dirty="0" err="1" smtClean="0">
                <a:solidFill>
                  <a:srgbClr val="FF0000"/>
                </a:solidFill>
              </a:rPr>
              <a:t>êreld</a:t>
            </a:r>
            <a:r>
              <a:rPr lang="en-ZA" dirty="0" smtClean="0">
                <a:solidFill>
                  <a:srgbClr val="FF0000"/>
                </a:solidFill>
              </a:rPr>
              <a:t> te </a:t>
            </a:r>
            <a:r>
              <a:rPr lang="en-ZA" dirty="0" err="1" smtClean="0">
                <a:solidFill>
                  <a:srgbClr val="FF0000"/>
                </a:solidFill>
              </a:rPr>
              <a:t>s</a:t>
            </a:r>
            <a:r>
              <a:rPr lang="en-ZA" b="1" u="sng" dirty="0" err="1" smtClean="0">
                <a:solidFill>
                  <a:srgbClr val="FF0000"/>
                </a:solidFill>
              </a:rPr>
              <a:t>w</a:t>
            </a:r>
            <a:r>
              <a:rPr lang="en-ZA" dirty="0" err="1" smtClean="0">
                <a:solidFill>
                  <a:srgbClr val="FF0000"/>
                </a:solidFill>
              </a:rPr>
              <a:t>erf</a:t>
            </a:r>
            <a:endParaRPr lang="en-ZA" dirty="0" smtClean="0">
              <a:solidFill>
                <a:srgbClr val="FF0000"/>
              </a:solidFill>
            </a:endParaRPr>
          </a:p>
          <a:p>
            <a:pPr algn="ctr"/>
            <a:r>
              <a:rPr lang="en-ZA" dirty="0" smtClean="0">
                <a:solidFill>
                  <a:srgbClr val="FF0000"/>
                </a:solidFill>
              </a:rPr>
              <a:t>W-</a:t>
            </a:r>
            <a:r>
              <a:rPr lang="en-ZA" dirty="0" err="1" smtClean="0">
                <a:solidFill>
                  <a:srgbClr val="FF0000"/>
                </a:solidFill>
              </a:rPr>
              <a:t>alliterasie</a:t>
            </a:r>
            <a:r>
              <a:rPr lang="en-ZA" dirty="0" smtClean="0">
                <a:solidFill>
                  <a:srgbClr val="FF0000"/>
                </a:solidFill>
              </a:rPr>
              <a:t>  </a:t>
            </a:r>
            <a:r>
              <a:rPr lang="en-ZA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www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3" idx="0"/>
            <a:endCxn id="4" idx="1"/>
          </p:cNvCxnSpPr>
          <p:nvPr/>
        </p:nvCxnSpPr>
        <p:spPr>
          <a:xfrm flipV="1">
            <a:off x="6220273" y="2384884"/>
            <a:ext cx="433442" cy="7210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data.whicdn.com/images/116495533/superthum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3" b="29149"/>
          <a:stretch/>
        </p:blipFill>
        <p:spPr bwMode="auto">
          <a:xfrm>
            <a:off x="323528" y="4870475"/>
            <a:ext cx="3261529" cy="163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stCxn id="5" idx="0"/>
            <a:endCxn id="6" idx="2"/>
          </p:cNvCxnSpPr>
          <p:nvPr/>
        </p:nvCxnSpPr>
        <p:spPr>
          <a:xfrm flipV="1">
            <a:off x="5220072" y="1412776"/>
            <a:ext cx="2809752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4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242592" cy="562074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Strofe</a:t>
            </a:r>
            <a:r>
              <a:rPr lang="en-ZA" dirty="0" smtClean="0"/>
              <a:t> 3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2" y="1184323"/>
            <a:ext cx="5472608" cy="550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1556792"/>
            <a:ext cx="500252" cy="496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12" descr="http://2.lushome.com/wp-content/uploads/2010/09/small-room-teen-kids-children-bedroom-desig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6" b="16263"/>
          <a:stretch/>
        </p:blipFill>
        <p:spPr bwMode="auto">
          <a:xfrm>
            <a:off x="6632290" y="81637"/>
            <a:ext cx="2431139" cy="119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redmondpie.com/wp-content/uploads/2011/07/267594_10150320696936729_20531316728_9216622_321384_n-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18" y="3501008"/>
            <a:ext cx="2963012" cy="325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help.gumtree.com/resource/1430208899000/KnowLedgeResources/header-icons/gfb-dt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2037"/>
            <a:ext cx="1217771" cy="111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cdn.mysitemyway.com/icons-watermarks/flat-rounded-square-white-on-black/social-media/social-media_facebook-square/social-media_facebook-square_flat-rounded-square-white-on-black_512x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00" y="5866794"/>
            <a:ext cx="986130" cy="98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www.undertun.com/wp-content/uploads/2014/12/ww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16861" r="4045" b="15992"/>
          <a:stretch/>
        </p:blipFill>
        <p:spPr bwMode="auto">
          <a:xfrm>
            <a:off x="2732634" y="332656"/>
            <a:ext cx="1273394" cy="61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563888" y="2508273"/>
            <a:ext cx="2417472" cy="344663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6358106" y="1556792"/>
            <a:ext cx="2759495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“</a:t>
            </a:r>
            <a:r>
              <a:rPr lang="en-ZA" b="1" u="sng" dirty="0" err="1" smtClean="0">
                <a:solidFill>
                  <a:srgbClr val="FF0000"/>
                </a:solidFill>
              </a:rPr>
              <a:t>k</a:t>
            </a:r>
            <a:r>
              <a:rPr lang="en-ZA" dirty="0" err="1" smtClean="0">
                <a:solidFill>
                  <a:srgbClr val="FF0000"/>
                </a:solidFill>
              </a:rPr>
              <a:t>lankloos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b="1" u="sng" dirty="0" err="1" smtClean="0">
                <a:solidFill>
                  <a:srgbClr val="FF0000"/>
                </a:solidFill>
              </a:rPr>
              <a:t>k</a:t>
            </a:r>
            <a:r>
              <a:rPr lang="en-ZA" dirty="0" err="1" smtClean="0">
                <a:solidFill>
                  <a:srgbClr val="FF0000"/>
                </a:solidFill>
              </a:rPr>
              <a:t>lets</a:t>
            </a:r>
            <a:r>
              <a:rPr lang="en-ZA" dirty="0" smtClean="0">
                <a:solidFill>
                  <a:srgbClr val="FF0000"/>
                </a:solidFill>
              </a:rPr>
              <a:t> en </a:t>
            </a:r>
            <a:r>
              <a:rPr lang="en-ZA" b="1" u="sng" dirty="0" err="1" smtClean="0">
                <a:solidFill>
                  <a:srgbClr val="FF0000"/>
                </a:solidFill>
              </a:rPr>
              <a:t>k</a:t>
            </a:r>
            <a:r>
              <a:rPr lang="en-ZA" dirty="0" err="1" smtClean="0">
                <a:solidFill>
                  <a:srgbClr val="FF0000"/>
                </a:solidFill>
              </a:rPr>
              <a:t>uier</a:t>
            </a:r>
            <a:r>
              <a:rPr lang="en-ZA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endParaRPr lang="en-ZA" dirty="0" smtClean="0">
              <a:solidFill>
                <a:srgbClr val="FF0000"/>
              </a:solidFill>
            </a:endParaRPr>
          </a:p>
          <a:p>
            <a:pPr algn="ctr"/>
            <a:r>
              <a:rPr lang="en-ZA" dirty="0" smtClean="0">
                <a:solidFill>
                  <a:srgbClr val="FF0000"/>
                </a:solidFill>
              </a:rPr>
              <a:t>k-</a:t>
            </a:r>
            <a:r>
              <a:rPr lang="en-ZA" dirty="0" err="1" smtClean="0">
                <a:solidFill>
                  <a:srgbClr val="FF0000"/>
                </a:solidFill>
              </a:rPr>
              <a:t>alliterasie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ZA" dirty="0" err="1" smtClean="0">
                <a:solidFill>
                  <a:srgbClr val="FF0000"/>
                </a:solidFill>
              </a:rPr>
              <a:t>Klank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err="1" smtClean="0">
                <a:solidFill>
                  <a:srgbClr val="FF0000"/>
                </a:solidFill>
              </a:rPr>
              <a:t>nabootsing</a:t>
            </a:r>
            <a:r>
              <a:rPr lang="en-ZA" dirty="0" smtClean="0">
                <a:solidFill>
                  <a:srgbClr val="FF0000"/>
                </a:solidFill>
              </a:rPr>
              <a:t> van </a:t>
            </a:r>
            <a:r>
              <a:rPr lang="en-ZA" dirty="0" err="1" smtClean="0">
                <a:solidFill>
                  <a:srgbClr val="FF0000"/>
                </a:solidFill>
              </a:rPr>
              <a:t>tik</a:t>
            </a:r>
            <a:r>
              <a:rPr lang="en-ZA" dirty="0" smtClean="0">
                <a:solidFill>
                  <a:srgbClr val="FF0000"/>
                </a:solidFill>
              </a:rPr>
              <a:t> op keyboard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  <a:endCxn id="12" idx="1"/>
          </p:cNvCxnSpPr>
          <p:nvPr/>
        </p:nvCxnSpPr>
        <p:spPr>
          <a:xfrm flipV="1">
            <a:off x="4772624" y="2276872"/>
            <a:ext cx="1585482" cy="2314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123728" y="3284984"/>
            <a:ext cx="4032448" cy="32403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955964" y="3948376"/>
            <a:ext cx="4045527" cy="446824"/>
          </a:xfrm>
          <a:custGeom>
            <a:avLst/>
            <a:gdLst>
              <a:gd name="connsiteX0" fmla="*/ 3699163 w 4045527"/>
              <a:gd name="connsiteY0" fmla="*/ 27879 h 446824"/>
              <a:gd name="connsiteX1" fmla="*/ 3768436 w 4045527"/>
              <a:gd name="connsiteY1" fmla="*/ 169 h 446824"/>
              <a:gd name="connsiteX2" fmla="*/ 3810000 w 4045527"/>
              <a:gd name="connsiteY2" fmla="*/ 14024 h 446824"/>
              <a:gd name="connsiteX3" fmla="*/ 3934691 w 4045527"/>
              <a:gd name="connsiteY3" fmla="*/ 27879 h 446824"/>
              <a:gd name="connsiteX4" fmla="*/ 4031672 w 4045527"/>
              <a:gd name="connsiteY4" fmla="*/ 69442 h 446824"/>
              <a:gd name="connsiteX5" fmla="*/ 4045527 w 4045527"/>
              <a:gd name="connsiteY5" fmla="*/ 111006 h 446824"/>
              <a:gd name="connsiteX6" fmla="*/ 4017818 w 4045527"/>
              <a:gd name="connsiteY6" fmla="*/ 166424 h 446824"/>
              <a:gd name="connsiteX7" fmla="*/ 3893127 w 4045527"/>
              <a:gd name="connsiteY7" fmla="*/ 207988 h 446824"/>
              <a:gd name="connsiteX8" fmla="*/ 3422072 w 4045527"/>
              <a:gd name="connsiteY8" fmla="*/ 235697 h 446824"/>
              <a:gd name="connsiteX9" fmla="*/ 3255818 w 4045527"/>
              <a:gd name="connsiteY9" fmla="*/ 221842 h 446824"/>
              <a:gd name="connsiteX10" fmla="*/ 2604654 w 4045527"/>
              <a:gd name="connsiteY10" fmla="*/ 249551 h 446824"/>
              <a:gd name="connsiteX11" fmla="*/ 2216727 w 4045527"/>
              <a:gd name="connsiteY11" fmla="*/ 235697 h 446824"/>
              <a:gd name="connsiteX12" fmla="*/ 2175163 w 4045527"/>
              <a:gd name="connsiteY12" fmla="*/ 221842 h 446824"/>
              <a:gd name="connsiteX13" fmla="*/ 2105891 w 4045527"/>
              <a:gd name="connsiteY13" fmla="*/ 207988 h 446824"/>
              <a:gd name="connsiteX14" fmla="*/ 2008909 w 4045527"/>
              <a:gd name="connsiteY14" fmla="*/ 180279 h 446824"/>
              <a:gd name="connsiteX15" fmla="*/ 1177636 w 4045527"/>
              <a:gd name="connsiteY15" fmla="*/ 194133 h 446824"/>
              <a:gd name="connsiteX16" fmla="*/ 1136072 w 4045527"/>
              <a:gd name="connsiteY16" fmla="*/ 207988 h 446824"/>
              <a:gd name="connsiteX17" fmla="*/ 817418 w 4045527"/>
              <a:gd name="connsiteY17" fmla="*/ 221842 h 446824"/>
              <a:gd name="connsiteX18" fmla="*/ 623454 w 4045527"/>
              <a:gd name="connsiteY18" fmla="*/ 235697 h 446824"/>
              <a:gd name="connsiteX19" fmla="*/ 221672 w 4045527"/>
              <a:gd name="connsiteY19" fmla="*/ 263406 h 446824"/>
              <a:gd name="connsiteX20" fmla="*/ 110836 w 4045527"/>
              <a:gd name="connsiteY20" fmla="*/ 277260 h 446824"/>
              <a:gd name="connsiteX21" fmla="*/ 69272 w 4045527"/>
              <a:gd name="connsiteY21" fmla="*/ 304969 h 446824"/>
              <a:gd name="connsiteX22" fmla="*/ 0 w 4045527"/>
              <a:gd name="connsiteY22" fmla="*/ 374242 h 446824"/>
              <a:gd name="connsiteX23" fmla="*/ 83127 w 4045527"/>
              <a:gd name="connsiteY23" fmla="*/ 401951 h 446824"/>
              <a:gd name="connsiteX24" fmla="*/ 124691 w 4045527"/>
              <a:gd name="connsiteY24" fmla="*/ 415806 h 446824"/>
              <a:gd name="connsiteX25" fmla="*/ 166254 w 4045527"/>
              <a:gd name="connsiteY25" fmla="*/ 443515 h 446824"/>
              <a:gd name="connsiteX26" fmla="*/ 346363 w 4045527"/>
              <a:gd name="connsiteY26" fmla="*/ 443515 h 4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45527" h="446824">
                <a:moveTo>
                  <a:pt x="3699163" y="27879"/>
                </a:moveTo>
                <a:cubicBezTo>
                  <a:pt x="3722254" y="18642"/>
                  <a:pt x="3743758" y="3254"/>
                  <a:pt x="3768436" y="169"/>
                </a:cubicBezTo>
                <a:cubicBezTo>
                  <a:pt x="3782927" y="-1642"/>
                  <a:pt x="3795595" y="11623"/>
                  <a:pt x="3810000" y="14024"/>
                </a:cubicBezTo>
                <a:cubicBezTo>
                  <a:pt x="3851250" y="20899"/>
                  <a:pt x="3893127" y="23261"/>
                  <a:pt x="3934691" y="27879"/>
                </a:cubicBezTo>
                <a:cubicBezTo>
                  <a:pt x="3967969" y="36198"/>
                  <a:pt x="4007752" y="39542"/>
                  <a:pt x="4031672" y="69442"/>
                </a:cubicBezTo>
                <a:cubicBezTo>
                  <a:pt x="4040795" y="80846"/>
                  <a:pt x="4040909" y="97151"/>
                  <a:pt x="4045527" y="111006"/>
                </a:cubicBezTo>
                <a:cubicBezTo>
                  <a:pt x="4036291" y="129479"/>
                  <a:pt x="4032422" y="151820"/>
                  <a:pt x="4017818" y="166424"/>
                </a:cubicBezTo>
                <a:cubicBezTo>
                  <a:pt x="3990367" y="193875"/>
                  <a:pt x="3926749" y="202384"/>
                  <a:pt x="3893127" y="207988"/>
                </a:cubicBezTo>
                <a:cubicBezTo>
                  <a:pt x="3713132" y="237987"/>
                  <a:pt x="3673990" y="226366"/>
                  <a:pt x="3422072" y="235697"/>
                </a:cubicBezTo>
                <a:cubicBezTo>
                  <a:pt x="3366654" y="231079"/>
                  <a:pt x="3311428" y="221842"/>
                  <a:pt x="3255818" y="221842"/>
                </a:cubicBezTo>
                <a:cubicBezTo>
                  <a:pt x="3041668" y="221842"/>
                  <a:pt x="2819662" y="236904"/>
                  <a:pt x="2604654" y="249551"/>
                </a:cubicBezTo>
                <a:cubicBezTo>
                  <a:pt x="2475345" y="244933"/>
                  <a:pt x="2345850" y="244027"/>
                  <a:pt x="2216727" y="235697"/>
                </a:cubicBezTo>
                <a:cubicBezTo>
                  <a:pt x="2202153" y="234757"/>
                  <a:pt x="2189331" y="225384"/>
                  <a:pt x="2175163" y="221842"/>
                </a:cubicBezTo>
                <a:cubicBezTo>
                  <a:pt x="2152318" y="216131"/>
                  <a:pt x="2128878" y="213096"/>
                  <a:pt x="2105891" y="207988"/>
                </a:cubicBezTo>
                <a:cubicBezTo>
                  <a:pt x="2053705" y="196391"/>
                  <a:pt x="2055191" y="195706"/>
                  <a:pt x="2008909" y="180279"/>
                </a:cubicBezTo>
                <a:lnTo>
                  <a:pt x="1177636" y="194133"/>
                </a:lnTo>
                <a:cubicBezTo>
                  <a:pt x="1163039" y="194596"/>
                  <a:pt x="1150633" y="206868"/>
                  <a:pt x="1136072" y="207988"/>
                </a:cubicBezTo>
                <a:cubicBezTo>
                  <a:pt x="1030067" y="216142"/>
                  <a:pt x="923581" y="216103"/>
                  <a:pt x="817418" y="221842"/>
                </a:cubicBezTo>
                <a:cubicBezTo>
                  <a:pt x="752693" y="225341"/>
                  <a:pt x="688109" y="231079"/>
                  <a:pt x="623454" y="235697"/>
                </a:cubicBezTo>
                <a:cubicBezTo>
                  <a:pt x="449388" y="279212"/>
                  <a:pt x="626815" y="238852"/>
                  <a:pt x="221672" y="263406"/>
                </a:cubicBezTo>
                <a:cubicBezTo>
                  <a:pt x="184507" y="265658"/>
                  <a:pt x="147781" y="272642"/>
                  <a:pt x="110836" y="277260"/>
                </a:cubicBezTo>
                <a:cubicBezTo>
                  <a:pt x="96981" y="286496"/>
                  <a:pt x="81046" y="293195"/>
                  <a:pt x="69272" y="304969"/>
                </a:cubicBezTo>
                <a:cubicBezTo>
                  <a:pt x="-23094" y="397335"/>
                  <a:pt x="110838" y="300349"/>
                  <a:pt x="0" y="374242"/>
                </a:cubicBezTo>
                <a:lnTo>
                  <a:pt x="83127" y="401951"/>
                </a:lnTo>
                <a:cubicBezTo>
                  <a:pt x="96982" y="406569"/>
                  <a:pt x="112540" y="407705"/>
                  <a:pt x="124691" y="415806"/>
                </a:cubicBezTo>
                <a:cubicBezTo>
                  <a:pt x="138545" y="425042"/>
                  <a:pt x="149732" y="441450"/>
                  <a:pt x="166254" y="443515"/>
                </a:cubicBezTo>
                <a:cubicBezTo>
                  <a:pt x="225827" y="450962"/>
                  <a:pt x="286327" y="443515"/>
                  <a:pt x="346363" y="44351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Freeform 23"/>
          <p:cNvSpPr/>
          <p:nvPr/>
        </p:nvSpPr>
        <p:spPr>
          <a:xfrm>
            <a:off x="955963" y="4395200"/>
            <a:ext cx="4045527" cy="446824"/>
          </a:xfrm>
          <a:custGeom>
            <a:avLst/>
            <a:gdLst>
              <a:gd name="connsiteX0" fmla="*/ 3699163 w 4045527"/>
              <a:gd name="connsiteY0" fmla="*/ 27879 h 446824"/>
              <a:gd name="connsiteX1" fmla="*/ 3768436 w 4045527"/>
              <a:gd name="connsiteY1" fmla="*/ 169 h 446824"/>
              <a:gd name="connsiteX2" fmla="*/ 3810000 w 4045527"/>
              <a:gd name="connsiteY2" fmla="*/ 14024 h 446824"/>
              <a:gd name="connsiteX3" fmla="*/ 3934691 w 4045527"/>
              <a:gd name="connsiteY3" fmla="*/ 27879 h 446824"/>
              <a:gd name="connsiteX4" fmla="*/ 4031672 w 4045527"/>
              <a:gd name="connsiteY4" fmla="*/ 69442 h 446824"/>
              <a:gd name="connsiteX5" fmla="*/ 4045527 w 4045527"/>
              <a:gd name="connsiteY5" fmla="*/ 111006 h 446824"/>
              <a:gd name="connsiteX6" fmla="*/ 4017818 w 4045527"/>
              <a:gd name="connsiteY6" fmla="*/ 166424 h 446824"/>
              <a:gd name="connsiteX7" fmla="*/ 3893127 w 4045527"/>
              <a:gd name="connsiteY7" fmla="*/ 207988 h 446824"/>
              <a:gd name="connsiteX8" fmla="*/ 3422072 w 4045527"/>
              <a:gd name="connsiteY8" fmla="*/ 235697 h 446824"/>
              <a:gd name="connsiteX9" fmla="*/ 3255818 w 4045527"/>
              <a:gd name="connsiteY9" fmla="*/ 221842 h 446824"/>
              <a:gd name="connsiteX10" fmla="*/ 2604654 w 4045527"/>
              <a:gd name="connsiteY10" fmla="*/ 249551 h 446824"/>
              <a:gd name="connsiteX11" fmla="*/ 2216727 w 4045527"/>
              <a:gd name="connsiteY11" fmla="*/ 235697 h 446824"/>
              <a:gd name="connsiteX12" fmla="*/ 2175163 w 4045527"/>
              <a:gd name="connsiteY12" fmla="*/ 221842 h 446824"/>
              <a:gd name="connsiteX13" fmla="*/ 2105891 w 4045527"/>
              <a:gd name="connsiteY13" fmla="*/ 207988 h 446824"/>
              <a:gd name="connsiteX14" fmla="*/ 2008909 w 4045527"/>
              <a:gd name="connsiteY14" fmla="*/ 180279 h 446824"/>
              <a:gd name="connsiteX15" fmla="*/ 1177636 w 4045527"/>
              <a:gd name="connsiteY15" fmla="*/ 194133 h 446824"/>
              <a:gd name="connsiteX16" fmla="*/ 1136072 w 4045527"/>
              <a:gd name="connsiteY16" fmla="*/ 207988 h 446824"/>
              <a:gd name="connsiteX17" fmla="*/ 817418 w 4045527"/>
              <a:gd name="connsiteY17" fmla="*/ 221842 h 446824"/>
              <a:gd name="connsiteX18" fmla="*/ 623454 w 4045527"/>
              <a:gd name="connsiteY18" fmla="*/ 235697 h 446824"/>
              <a:gd name="connsiteX19" fmla="*/ 221672 w 4045527"/>
              <a:gd name="connsiteY19" fmla="*/ 263406 h 446824"/>
              <a:gd name="connsiteX20" fmla="*/ 110836 w 4045527"/>
              <a:gd name="connsiteY20" fmla="*/ 277260 h 446824"/>
              <a:gd name="connsiteX21" fmla="*/ 69272 w 4045527"/>
              <a:gd name="connsiteY21" fmla="*/ 304969 h 446824"/>
              <a:gd name="connsiteX22" fmla="*/ 0 w 4045527"/>
              <a:gd name="connsiteY22" fmla="*/ 374242 h 446824"/>
              <a:gd name="connsiteX23" fmla="*/ 83127 w 4045527"/>
              <a:gd name="connsiteY23" fmla="*/ 401951 h 446824"/>
              <a:gd name="connsiteX24" fmla="*/ 124691 w 4045527"/>
              <a:gd name="connsiteY24" fmla="*/ 415806 h 446824"/>
              <a:gd name="connsiteX25" fmla="*/ 166254 w 4045527"/>
              <a:gd name="connsiteY25" fmla="*/ 443515 h 446824"/>
              <a:gd name="connsiteX26" fmla="*/ 346363 w 4045527"/>
              <a:gd name="connsiteY26" fmla="*/ 443515 h 4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45527" h="446824">
                <a:moveTo>
                  <a:pt x="3699163" y="27879"/>
                </a:moveTo>
                <a:cubicBezTo>
                  <a:pt x="3722254" y="18642"/>
                  <a:pt x="3743758" y="3254"/>
                  <a:pt x="3768436" y="169"/>
                </a:cubicBezTo>
                <a:cubicBezTo>
                  <a:pt x="3782927" y="-1642"/>
                  <a:pt x="3795595" y="11623"/>
                  <a:pt x="3810000" y="14024"/>
                </a:cubicBezTo>
                <a:cubicBezTo>
                  <a:pt x="3851250" y="20899"/>
                  <a:pt x="3893127" y="23261"/>
                  <a:pt x="3934691" y="27879"/>
                </a:cubicBezTo>
                <a:cubicBezTo>
                  <a:pt x="3967969" y="36198"/>
                  <a:pt x="4007752" y="39542"/>
                  <a:pt x="4031672" y="69442"/>
                </a:cubicBezTo>
                <a:cubicBezTo>
                  <a:pt x="4040795" y="80846"/>
                  <a:pt x="4040909" y="97151"/>
                  <a:pt x="4045527" y="111006"/>
                </a:cubicBezTo>
                <a:cubicBezTo>
                  <a:pt x="4036291" y="129479"/>
                  <a:pt x="4032422" y="151820"/>
                  <a:pt x="4017818" y="166424"/>
                </a:cubicBezTo>
                <a:cubicBezTo>
                  <a:pt x="3990367" y="193875"/>
                  <a:pt x="3926749" y="202384"/>
                  <a:pt x="3893127" y="207988"/>
                </a:cubicBezTo>
                <a:cubicBezTo>
                  <a:pt x="3713132" y="237987"/>
                  <a:pt x="3673990" y="226366"/>
                  <a:pt x="3422072" y="235697"/>
                </a:cubicBezTo>
                <a:cubicBezTo>
                  <a:pt x="3366654" y="231079"/>
                  <a:pt x="3311428" y="221842"/>
                  <a:pt x="3255818" y="221842"/>
                </a:cubicBezTo>
                <a:cubicBezTo>
                  <a:pt x="3041668" y="221842"/>
                  <a:pt x="2819662" y="236904"/>
                  <a:pt x="2604654" y="249551"/>
                </a:cubicBezTo>
                <a:cubicBezTo>
                  <a:pt x="2475345" y="244933"/>
                  <a:pt x="2345850" y="244027"/>
                  <a:pt x="2216727" y="235697"/>
                </a:cubicBezTo>
                <a:cubicBezTo>
                  <a:pt x="2202153" y="234757"/>
                  <a:pt x="2189331" y="225384"/>
                  <a:pt x="2175163" y="221842"/>
                </a:cubicBezTo>
                <a:cubicBezTo>
                  <a:pt x="2152318" y="216131"/>
                  <a:pt x="2128878" y="213096"/>
                  <a:pt x="2105891" y="207988"/>
                </a:cubicBezTo>
                <a:cubicBezTo>
                  <a:pt x="2053705" y="196391"/>
                  <a:pt x="2055191" y="195706"/>
                  <a:pt x="2008909" y="180279"/>
                </a:cubicBezTo>
                <a:lnTo>
                  <a:pt x="1177636" y="194133"/>
                </a:lnTo>
                <a:cubicBezTo>
                  <a:pt x="1163039" y="194596"/>
                  <a:pt x="1150633" y="206868"/>
                  <a:pt x="1136072" y="207988"/>
                </a:cubicBezTo>
                <a:cubicBezTo>
                  <a:pt x="1030067" y="216142"/>
                  <a:pt x="923581" y="216103"/>
                  <a:pt x="817418" y="221842"/>
                </a:cubicBezTo>
                <a:cubicBezTo>
                  <a:pt x="752693" y="225341"/>
                  <a:pt x="688109" y="231079"/>
                  <a:pt x="623454" y="235697"/>
                </a:cubicBezTo>
                <a:cubicBezTo>
                  <a:pt x="449388" y="279212"/>
                  <a:pt x="626815" y="238852"/>
                  <a:pt x="221672" y="263406"/>
                </a:cubicBezTo>
                <a:cubicBezTo>
                  <a:pt x="184507" y="265658"/>
                  <a:pt x="147781" y="272642"/>
                  <a:pt x="110836" y="277260"/>
                </a:cubicBezTo>
                <a:cubicBezTo>
                  <a:pt x="96981" y="286496"/>
                  <a:pt x="81046" y="293195"/>
                  <a:pt x="69272" y="304969"/>
                </a:cubicBezTo>
                <a:cubicBezTo>
                  <a:pt x="-23094" y="397335"/>
                  <a:pt x="110838" y="300349"/>
                  <a:pt x="0" y="374242"/>
                </a:cubicBezTo>
                <a:lnTo>
                  <a:pt x="83127" y="401951"/>
                </a:lnTo>
                <a:cubicBezTo>
                  <a:pt x="96982" y="406569"/>
                  <a:pt x="112540" y="407705"/>
                  <a:pt x="124691" y="415806"/>
                </a:cubicBezTo>
                <a:cubicBezTo>
                  <a:pt x="138545" y="425042"/>
                  <a:pt x="149732" y="441450"/>
                  <a:pt x="166254" y="443515"/>
                </a:cubicBezTo>
                <a:cubicBezTo>
                  <a:pt x="225827" y="450962"/>
                  <a:pt x="286327" y="443515"/>
                  <a:pt x="346363" y="44351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Freeform 24"/>
          <p:cNvSpPr/>
          <p:nvPr/>
        </p:nvSpPr>
        <p:spPr>
          <a:xfrm>
            <a:off x="914399" y="4827858"/>
            <a:ext cx="3225553" cy="446824"/>
          </a:xfrm>
          <a:custGeom>
            <a:avLst/>
            <a:gdLst>
              <a:gd name="connsiteX0" fmla="*/ 3699163 w 4045527"/>
              <a:gd name="connsiteY0" fmla="*/ 27879 h 446824"/>
              <a:gd name="connsiteX1" fmla="*/ 3768436 w 4045527"/>
              <a:gd name="connsiteY1" fmla="*/ 169 h 446824"/>
              <a:gd name="connsiteX2" fmla="*/ 3810000 w 4045527"/>
              <a:gd name="connsiteY2" fmla="*/ 14024 h 446824"/>
              <a:gd name="connsiteX3" fmla="*/ 3934691 w 4045527"/>
              <a:gd name="connsiteY3" fmla="*/ 27879 h 446824"/>
              <a:gd name="connsiteX4" fmla="*/ 4031672 w 4045527"/>
              <a:gd name="connsiteY4" fmla="*/ 69442 h 446824"/>
              <a:gd name="connsiteX5" fmla="*/ 4045527 w 4045527"/>
              <a:gd name="connsiteY5" fmla="*/ 111006 h 446824"/>
              <a:gd name="connsiteX6" fmla="*/ 4017818 w 4045527"/>
              <a:gd name="connsiteY6" fmla="*/ 166424 h 446824"/>
              <a:gd name="connsiteX7" fmla="*/ 3893127 w 4045527"/>
              <a:gd name="connsiteY7" fmla="*/ 207988 h 446824"/>
              <a:gd name="connsiteX8" fmla="*/ 3422072 w 4045527"/>
              <a:gd name="connsiteY8" fmla="*/ 235697 h 446824"/>
              <a:gd name="connsiteX9" fmla="*/ 3255818 w 4045527"/>
              <a:gd name="connsiteY9" fmla="*/ 221842 h 446824"/>
              <a:gd name="connsiteX10" fmla="*/ 2604654 w 4045527"/>
              <a:gd name="connsiteY10" fmla="*/ 249551 h 446824"/>
              <a:gd name="connsiteX11" fmla="*/ 2216727 w 4045527"/>
              <a:gd name="connsiteY11" fmla="*/ 235697 h 446824"/>
              <a:gd name="connsiteX12" fmla="*/ 2175163 w 4045527"/>
              <a:gd name="connsiteY12" fmla="*/ 221842 h 446824"/>
              <a:gd name="connsiteX13" fmla="*/ 2105891 w 4045527"/>
              <a:gd name="connsiteY13" fmla="*/ 207988 h 446824"/>
              <a:gd name="connsiteX14" fmla="*/ 2008909 w 4045527"/>
              <a:gd name="connsiteY14" fmla="*/ 180279 h 446824"/>
              <a:gd name="connsiteX15" fmla="*/ 1177636 w 4045527"/>
              <a:gd name="connsiteY15" fmla="*/ 194133 h 446824"/>
              <a:gd name="connsiteX16" fmla="*/ 1136072 w 4045527"/>
              <a:gd name="connsiteY16" fmla="*/ 207988 h 446824"/>
              <a:gd name="connsiteX17" fmla="*/ 817418 w 4045527"/>
              <a:gd name="connsiteY17" fmla="*/ 221842 h 446824"/>
              <a:gd name="connsiteX18" fmla="*/ 623454 w 4045527"/>
              <a:gd name="connsiteY18" fmla="*/ 235697 h 446824"/>
              <a:gd name="connsiteX19" fmla="*/ 221672 w 4045527"/>
              <a:gd name="connsiteY19" fmla="*/ 263406 h 446824"/>
              <a:gd name="connsiteX20" fmla="*/ 110836 w 4045527"/>
              <a:gd name="connsiteY20" fmla="*/ 277260 h 446824"/>
              <a:gd name="connsiteX21" fmla="*/ 69272 w 4045527"/>
              <a:gd name="connsiteY21" fmla="*/ 304969 h 446824"/>
              <a:gd name="connsiteX22" fmla="*/ 0 w 4045527"/>
              <a:gd name="connsiteY22" fmla="*/ 374242 h 446824"/>
              <a:gd name="connsiteX23" fmla="*/ 83127 w 4045527"/>
              <a:gd name="connsiteY23" fmla="*/ 401951 h 446824"/>
              <a:gd name="connsiteX24" fmla="*/ 124691 w 4045527"/>
              <a:gd name="connsiteY24" fmla="*/ 415806 h 446824"/>
              <a:gd name="connsiteX25" fmla="*/ 166254 w 4045527"/>
              <a:gd name="connsiteY25" fmla="*/ 443515 h 446824"/>
              <a:gd name="connsiteX26" fmla="*/ 346363 w 4045527"/>
              <a:gd name="connsiteY26" fmla="*/ 443515 h 4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45527" h="446824">
                <a:moveTo>
                  <a:pt x="3699163" y="27879"/>
                </a:moveTo>
                <a:cubicBezTo>
                  <a:pt x="3722254" y="18642"/>
                  <a:pt x="3743758" y="3254"/>
                  <a:pt x="3768436" y="169"/>
                </a:cubicBezTo>
                <a:cubicBezTo>
                  <a:pt x="3782927" y="-1642"/>
                  <a:pt x="3795595" y="11623"/>
                  <a:pt x="3810000" y="14024"/>
                </a:cubicBezTo>
                <a:cubicBezTo>
                  <a:pt x="3851250" y="20899"/>
                  <a:pt x="3893127" y="23261"/>
                  <a:pt x="3934691" y="27879"/>
                </a:cubicBezTo>
                <a:cubicBezTo>
                  <a:pt x="3967969" y="36198"/>
                  <a:pt x="4007752" y="39542"/>
                  <a:pt x="4031672" y="69442"/>
                </a:cubicBezTo>
                <a:cubicBezTo>
                  <a:pt x="4040795" y="80846"/>
                  <a:pt x="4040909" y="97151"/>
                  <a:pt x="4045527" y="111006"/>
                </a:cubicBezTo>
                <a:cubicBezTo>
                  <a:pt x="4036291" y="129479"/>
                  <a:pt x="4032422" y="151820"/>
                  <a:pt x="4017818" y="166424"/>
                </a:cubicBezTo>
                <a:cubicBezTo>
                  <a:pt x="3990367" y="193875"/>
                  <a:pt x="3926749" y="202384"/>
                  <a:pt x="3893127" y="207988"/>
                </a:cubicBezTo>
                <a:cubicBezTo>
                  <a:pt x="3713132" y="237987"/>
                  <a:pt x="3673990" y="226366"/>
                  <a:pt x="3422072" y="235697"/>
                </a:cubicBezTo>
                <a:cubicBezTo>
                  <a:pt x="3366654" y="231079"/>
                  <a:pt x="3311428" y="221842"/>
                  <a:pt x="3255818" y="221842"/>
                </a:cubicBezTo>
                <a:cubicBezTo>
                  <a:pt x="3041668" y="221842"/>
                  <a:pt x="2819662" y="236904"/>
                  <a:pt x="2604654" y="249551"/>
                </a:cubicBezTo>
                <a:cubicBezTo>
                  <a:pt x="2475345" y="244933"/>
                  <a:pt x="2345850" y="244027"/>
                  <a:pt x="2216727" y="235697"/>
                </a:cubicBezTo>
                <a:cubicBezTo>
                  <a:pt x="2202153" y="234757"/>
                  <a:pt x="2189331" y="225384"/>
                  <a:pt x="2175163" y="221842"/>
                </a:cubicBezTo>
                <a:cubicBezTo>
                  <a:pt x="2152318" y="216131"/>
                  <a:pt x="2128878" y="213096"/>
                  <a:pt x="2105891" y="207988"/>
                </a:cubicBezTo>
                <a:cubicBezTo>
                  <a:pt x="2053705" y="196391"/>
                  <a:pt x="2055191" y="195706"/>
                  <a:pt x="2008909" y="180279"/>
                </a:cubicBezTo>
                <a:lnTo>
                  <a:pt x="1177636" y="194133"/>
                </a:lnTo>
                <a:cubicBezTo>
                  <a:pt x="1163039" y="194596"/>
                  <a:pt x="1150633" y="206868"/>
                  <a:pt x="1136072" y="207988"/>
                </a:cubicBezTo>
                <a:cubicBezTo>
                  <a:pt x="1030067" y="216142"/>
                  <a:pt x="923581" y="216103"/>
                  <a:pt x="817418" y="221842"/>
                </a:cubicBezTo>
                <a:cubicBezTo>
                  <a:pt x="752693" y="225341"/>
                  <a:pt x="688109" y="231079"/>
                  <a:pt x="623454" y="235697"/>
                </a:cubicBezTo>
                <a:cubicBezTo>
                  <a:pt x="449388" y="279212"/>
                  <a:pt x="626815" y="238852"/>
                  <a:pt x="221672" y="263406"/>
                </a:cubicBezTo>
                <a:cubicBezTo>
                  <a:pt x="184507" y="265658"/>
                  <a:pt x="147781" y="272642"/>
                  <a:pt x="110836" y="277260"/>
                </a:cubicBezTo>
                <a:cubicBezTo>
                  <a:pt x="96981" y="286496"/>
                  <a:pt x="81046" y="293195"/>
                  <a:pt x="69272" y="304969"/>
                </a:cubicBezTo>
                <a:cubicBezTo>
                  <a:pt x="-23094" y="397335"/>
                  <a:pt x="110838" y="300349"/>
                  <a:pt x="0" y="374242"/>
                </a:cubicBezTo>
                <a:lnTo>
                  <a:pt x="83127" y="401951"/>
                </a:lnTo>
                <a:cubicBezTo>
                  <a:pt x="96982" y="406569"/>
                  <a:pt x="112540" y="407705"/>
                  <a:pt x="124691" y="415806"/>
                </a:cubicBezTo>
                <a:cubicBezTo>
                  <a:pt x="138545" y="425042"/>
                  <a:pt x="149732" y="441450"/>
                  <a:pt x="166254" y="443515"/>
                </a:cubicBezTo>
                <a:cubicBezTo>
                  <a:pt x="225827" y="450962"/>
                  <a:pt x="286327" y="443515"/>
                  <a:pt x="346363" y="44351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Freeform 25"/>
          <p:cNvSpPr/>
          <p:nvPr/>
        </p:nvSpPr>
        <p:spPr>
          <a:xfrm>
            <a:off x="955963" y="5274682"/>
            <a:ext cx="2175877" cy="446824"/>
          </a:xfrm>
          <a:custGeom>
            <a:avLst/>
            <a:gdLst>
              <a:gd name="connsiteX0" fmla="*/ 3699163 w 4045527"/>
              <a:gd name="connsiteY0" fmla="*/ 27879 h 446824"/>
              <a:gd name="connsiteX1" fmla="*/ 3768436 w 4045527"/>
              <a:gd name="connsiteY1" fmla="*/ 169 h 446824"/>
              <a:gd name="connsiteX2" fmla="*/ 3810000 w 4045527"/>
              <a:gd name="connsiteY2" fmla="*/ 14024 h 446824"/>
              <a:gd name="connsiteX3" fmla="*/ 3934691 w 4045527"/>
              <a:gd name="connsiteY3" fmla="*/ 27879 h 446824"/>
              <a:gd name="connsiteX4" fmla="*/ 4031672 w 4045527"/>
              <a:gd name="connsiteY4" fmla="*/ 69442 h 446824"/>
              <a:gd name="connsiteX5" fmla="*/ 4045527 w 4045527"/>
              <a:gd name="connsiteY5" fmla="*/ 111006 h 446824"/>
              <a:gd name="connsiteX6" fmla="*/ 4017818 w 4045527"/>
              <a:gd name="connsiteY6" fmla="*/ 166424 h 446824"/>
              <a:gd name="connsiteX7" fmla="*/ 3893127 w 4045527"/>
              <a:gd name="connsiteY7" fmla="*/ 207988 h 446824"/>
              <a:gd name="connsiteX8" fmla="*/ 3422072 w 4045527"/>
              <a:gd name="connsiteY8" fmla="*/ 235697 h 446824"/>
              <a:gd name="connsiteX9" fmla="*/ 3255818 w 4045527"/>
              <a:gd name="connsiteY9" fmla="*/ 221842 h 446824"/>
              <a:gd name="connsiteX10" fmla="*/ 2604654 w 4045527"/>
              <a:gd name="connsiteY10" fmla="*/ 249551 h 446824"/>
              <a:gd name="connsiteX11" fmla="*/ 2216727 w 4045527"/>
              <a:gd name="connsiteY11" fmla="*/ 235697 h 446824"/>
              <a:gd name="connsiteX12" fmla="*/ 2175163 w 4045527"/>
              <a:gd name="connsiteY12" fmla="*/ 221842 h 446824"/>
              <a:gd name="connsiteX13" fmla="*/ 2105891 w 4045527"/>
              <a:gd name="connsiteY13" fmla="*/ 207988 h 446824"/>
              <a:gd name="connsiteX14" fmla="*/ 2008909 w 4045527"/>
              <a:gd name="connsiteY14" fmla="*/ 180279 h 446824"/>
              <a:gd name="connsiteX15" fmla="*/ 1177636 w 4045527"/>
              <a:gd name="connsiteY15" fmla="*/ 194133 h 446824"/>
              <a:gd name="connsiteX16" fmla="*/ 1136072 w 4045527"/>
              <a:gd name="connsiteY16" fmla="*/ 207988 h 446824"/>
              <a:gd name="connsiteX17" fmla="*/ 817418 w 4045527"/>
              <a:gd name="connsiteY17" fmla="*/ 221842 h 446824"/>
              <a:gd name="connsiteX18" fmla="*/ 623454 w 4045527"/>
              <a:gd name="connsiteY18" fmla="*/ 235697 h 446824"/>
              <a:gd name="connsiteX19" fmla="*/ 221672 w 4045527"/>
              <a:gd name="connsiteY19" fmla="*/ 263406 h 446824"/>
              <a:gd name="connsiteX20" fmla="*/ 110836 w 4045527"/>
              <a:gd name="connsiteY20" fmla="*/ 277260 h 446824"/>
              <a:gd name="connsiteX21" fmla="*/ 69272 w 4045527"/>
              <a:gd name="connsiteY21" fmla="*/ 304969 h 446824"/>
              <a:gd name="connsiteX22" fmla="*/ 0 w 4045527"/>
              <a:gd name="connsiteY22" fmla="*/ 374242 h 446824"/>
              <a:gd name="connsiteX23" fmla="*/ 83127 w 4045527"/>
              <a:gd name="connsiteY23" fmla="*/ 401951 h 446824"/>
              <a:gd name="connsiteX24" fmla="*/ 124691 w 4045527"/>
              <a:gd name="connsiteY24" fmla="*/ 415806 h 446824"/>
              <a:gd name="connsiteX25" fmla="*/ 166254 w 4045527"/>
              <a:gd name="connsiteY25" fmla="*/ 443515 h 446824"/>
              <a:gd name="connsiteX26" fmla="*/ 346363 w 4045527"/>
              <a:gd name="connsiteY26" fmla="*/ 443515 h 4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45527" h="446824">
                <a:moveTo>
                  <a:pt x="3699163" y="27879"/>
                </a:moveTo>
                <a:cubicBezTo>
                  <a:pt x="3722254" y="18642"/>
                  <a:pt x="3743758" y="3254"/>
                  <a:pt x="3768436" y="169"/>
                </a:cubicBezTo>
                <a:cubicBezTo>
                  <a:pt x="3782927" y="-1642"/>
                  <a:pt x="3795595" y="11623"/>
                  <a:pt x="3810000" y="14024"/>
                </a:cubicBezTo>
                <a:cubicBezTo>
                  <a:pt x="3851250" y="20899"/>
                  <a:pt x="3893127" y="23261"/>
                  <a:pt x="3934691" y="27879"/>
                </a:cubicBezTo>
                <a:cubicBezTo>
                  <a:pt x="3967969" y="36198"/>
                  <a:pt x="4007752" y="39542"/>
                  <a:pt x="4031672" y="69442"/>
                </a:cubicBezTo>
                <a:cubicBezTo>
                  <a:pt x="4040795" y="80846"/>
                  <a:pt x="4040909" y="97151"/>
                  <a:pt x="4045527" y="111006"/>
                </a:cubicBezTo>
                <a:cubicBezTo>
                  <a:pt x="4036291" y="129479"/>
                  <a:pt x="4032422" y="151820"/>
                  <a:pt x="4017818" y="166424"/>
                </a:cubicBezTo>
                <a:cubicBezTo>
                  <a:pt x="3990367" y="193875"/>
                  <a:pt x="3926749" y="202384"/>
                  <a:pt x="3893127" y="207988"/>
                </a:cubicBezTo>
                <a:cubicBezTo>
                  <a:pt x="3713132" y="237987"/>
                  <a:pt x="3673990" y="226366"/>
                  <a:pt x="3422072" y="235697"/>
                </a:cubicBezTo>
                <a:cubicBezTo>
                  <a:pt x="3366654" y="231079"/>
                  <a:pt x="3311428" y="221842"/>
                  <a:pt x="3255818" y="221842"/>
                </a:cubicBezTo>
                <a:cubicBezTo>
                  <a:pt x="3041668" y="221842"/>
                  <a:pt x="2819662" y="236904"/>
                  <a:pt x="2604654" y="249551"/>
                </a:cubicBezTo>
                <a:cubicBezTo>
                  <a:pt x="2475345" y="244933"/>
                  <a:pt x="2345850" y="244027"/>
                  <a:pt x="2216727" y="235697"/>
                </a:cubicBezTo>
                <a:cubicBezTo>
                  <a:pt x="2202153" y="234757"/>
                  <a:pt x="2189331" y="225384"/>
                  <a:pt x="2175163" y="221842"/>
                </a:cubicBezTo>
                <a:cubicBezTo>
                  <a:pt x="2152318" y="216131"/>
                  <a:pt x="2128878" y="213096"/>
                  <a:pt x="2105891" y="207988"/>
                </a:cubicBezTo>
                <a:cubicBezTo>
                  <a:pt x="2053705" y="196391"/>
                  <a:pt x="2055191" y="195706"/>
                  <a:pt x="2008909" y="180279"/>
                </a:cubicBezTo>
                <a:lnTo>
                  <a:pt x="1177636" y="194133"/>
                </a:lnTo>
                <a:cubicBezTo>
                  <a:pt x="1163039" y="194596"/>
                  <a:pt x="1150633" y="206868"/>
                  <a:pt x="1136072" y="207988"/>
                </a:cubicBezTo>
                <a:cubicBezTo>
                  <a:pt x="1030067" y="216142"/>
                  <a:pt x="923581" y="216103"/>
                  <a:pt x="817418" y="221842"/>
                </a:cubicBezTo>
                <a:cubicBezTo>
                  <a:pt x="752693" y="225341"/>
                  <a:pt x="688109" y="231079"/>
                  <a:pt x="623454" y="235697"/>
                </a:cubicBezTo>
                <a:cubicBezTo>
                  <a:pt x="449388" y="279212"/>
                  <a:pt x="626815" y="238852"/>
                  <a:pt x="221672" y="263406"/>
                </a:cubicBezTo>
                <a:cubicBezTo>
                  <a:pt x="184507" y="265658"/>
                  <a:pt x="147781" y="272642"/>
                  <a:pt x="110836" y="277260"/>
                </a:cubicBezTo>
                <a:cubicBezTo>
                  <a:pt x="96981" y="286496"/>
                  <a:pt x="81046" y="293195"/>
                  <a:pt x="69272" y="304969"/>
                </a:cubicBezTo>
                <a:cubicBezTo>
                  <a:pt x="-23094" y="397335"/>
                  <a:pt x="110838" y="300349"/>
                  <a:pt x="0" y="374242"/>
                </a:cubicBezTo>
                <a:lnTo>
                  <a:pt x="83127" y="401951"/>
                </a:lnTo>
                <a:cubicBezTo>
                  <a:pt x="96982" y="406569"/>
                  <a:pt x="112540" y="407705"/>
                  <a:pt x="124691" y="415806"/>
                </a:cubicBezTo>
                <a:cubicBezTo>
                  <a:pt x="138545" y="425042"/>
                  <a:pt x="149732" y="441450"/>
                  <a:pt x="166254" y="443515"/>
                </a:cubicBezTo>
                <a:cubicBezTo>
                  <a:pt x="225827" y="450962"/>
                  <a:pt x="286327" y="443515"/>
                  <a:pt x="346363" y="44351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Freeform 26"/>
          <p:cNvSpPr/>
          <p:nvPr/>
        </p:nvSpPr>
        <p:spPr>
          <a:xfrm>
            <a:off x="984385" y="5663506"/>
            <a:ext cx="1859424" cy="446824"/>
          </a:xfrm>
          <a:custGeom>
            <a:avLst/>
            <a:gdLst>
              <a:gd name="connsiteX0" fmla="*/ 3699163 w 4045527"/>
              <a:gd name="connsiteY0" fmla="*/ 27879 h 446824"/>
              <a:gd name="connsiteX1" fmla="*/ 3768436 w 4045527"/>
              <a:gd name="connsiteY1" fmla="*/ 169 h 446824"/>
              <a:gd name="connsiteX2" fmla="*/ 3810000 w 4045527"/>
              <a:gd name="connsiteY2" fmla="*/ 14024 h 446824"/>
              <a:gd name="connsiteX3" fmla="*/ 3934691 w 4045527"/>
              <a:gd name="connsiteY3" fmla="*/ 27879 h 446824"/>
              <a:gd name="connsiteX4" fmla="*/ 4031672 w 4045527"/>
              <a:gd name="connsiteY4" fmla="*/ 69442 h 446824"/>
              <a:gd name="connsiteX5" fmla="*/ 4045527 w 4045527"/>
              <a:gd name="connsiteY5" fmla="*/ 111006 h 446824"/>
              <a:gd name="connsiteX6" fmla="*/ 4017818 w 4045527"/>
              <a:gd name="connsiteY6" fmla="*/ 166424 h 446824"/>
              <a:gd name="connsiteX7" fmla="*/ 3893127 w 4045527"/>
              <a:gd name="connsiteY7" fmla="*/ 207988 h 446824"/>
              <a:gd name="connsiteX8" fmla="*/ 3422072 w 4045527"/>
              <a:gd name="connsiteY8" fmla="*/ 235697 h 446824"/>
              <a:gd name="connsiteX9" fmla="*/ 3255818 w 4045527"/>
              <a:gd name="connsiteY9" fmla="*/ 221842 h 446824"/>
              <a:gd name="connsiteX10" fmla="*/ 2604654 w 4045527"/>
              <a:gd name="connsiteY10" fmla="*/ 249551 h 446824"/>
              <a:gd name="connsiteX11" fmla="*/ 2216727 w 4045527"/>
              <a:gd name="connsiteY11" fmla="*/ 235697 h 446824"/>
              <a:gd name="connsiteX12" fmla="*/ 2175163 w 4045527"/>
              <a:gd name="connsiteY12" fmla="*/ 221842 h 446824"/>
              <a:gd name="connsiteX13" fmla="*/ 2105891 w 4045527"/>
              <a:gd name="connsiteY13" fmla="*/ 207988 h 446824"/>
              <a:gd name="connsiteX14" fmla="*/ 2008909 w 4045527"/>
              <a:gd name="connsiteY14" fmla="*/ 180279 h 446824"/>
              <a:gd name="connsiteX15" fmla="*/ 1177636 w 4045527"/>
              <a:gd name="connsiteY15" fmla="*/ 194133 h 446824"/>
              <a:gd name="connsiteX16" fmla="*/ 1136072 w 4045527"/>
              <a:gd name="connsiteY16" fmla="*/ 207988 h 446824"/>
              <a:gd name="connsiteX17" fmla="*/ 817418 w 4045527"/>
              <a:gd name="connsiteY17" fmla="*/ 221842 h 446824"/>
              <a:gd name="connsiteX18" fmla="*/ 623454 w 4045527"/>
              <a:gd name="connsiteY18" fmla="*/ 235697 h 446824"/>
              <a:gd name="connsiteX19" fmla="*/ 221672 w 4045527"/>
              <a:gd name="connsiteY19" fmla="*/ 263406 h 446824"/>
              <a:gd name="connsiteX20" fmla="*/ 110836 w 4045527"/>
              <a:gd name="connsiteY20" fmla="*/ 277260 h 446824"/>
              <a:gd name="connsiteX21" fmla="*/ 69272 w 4045527"/>
              <a:gd name="connsiteY21" fmla="*/ 304969 h 446824"/>
              <a:gd name="connsiteX22" fmla="*/ 0 w 4045527"/>
              <a:gd name="connsiteY22" fmla="*/ 374242 h 446824"/>
              <a:gd name="connsiteX23" fmla="*/ 83127 w 4045527"/>
              <a:gd name="connsiteY23" fmla="*/ 401951 h 446824"/>
              <a:gd name="connsiteX24" fmla="*/ 124691 w 4045527"/>
              <a:gd name="connsiteY24" fmla="*/ 415806 h 446824"/>
              <a:gd name="connsiteX25" fmla="*/ 166254 w 4045527"/>
              <a:gd name="connsiteY25" fmla="*/ 443515 h 446824"/>
              <a:gd name="connsiteX26" fmla="*/ 346363 w 4045527"/>
              <a:gd name="connsiteY26" fmla="*/ 443515 h 4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45527" h="446824">
                <a:moveTo>
                  <a:pt x="3699163" y="27879"/>
                </a:moveTo>
                <a:cubicBezTo>
                  <a:pt x="3722254" y="18642"/>
                  <a:pt x="3743758" y="3254"/>
                  <a:pt x="3768436" y="169"/>
                </a:cubicBezTo>
                <a:cubicBezTo>
                  <a:pt x="3782927" y="-1642"/>
                  <a:pt x="3795595" y="11623"/>
                  <a:pt x="3810000" y="14024"/>
                </a:cubicBezTo>
                <a:cubicBezTo>
                  <a:pt x="3851250" y="20899"/>
                  <a:pt x="3893127" y="23261"/>
                  <a:pt x="3934691" y="27879"/>
                </a:cubicBezTo>
                <a:cubicBezTo>
                  <a:pt x="3967969" y="36198"/>
                  <a:pt x="4007752" y="39542"/>
                  <a:pt x="4031672" y="69442"/>
                </a:cubicBezTo>
                <a:cubicBezTo>
                  <a:pt x="4040795" y="80846"/>
                  <a:pt x="4040909" y="97151"/>
                  <a:pt x="4045527" y="111006"/>
                </a:cubicBezTo>
                <a:cubicBezTo>
                  <a:pt x="4036291" y="129479"/>
                  <a:pt x="4032422" y="151820"/>
                  <a:pt x="4017818" y="166424"/>
                </a:cubicBezTo>
                <a:cubicBezTo>
                  <a:pt x="3990367" y="193875"/>
                  <a:pt x="3926749" y="202384"/>
                  <a:pt x="3893127" y="207988"/>
                </a:cubicBezTo>
                <a:cubicBezTo>
                  <a:pt x="3713132" y="237987"/>
                  <a:pt x="3673990" y="226366"/>
                  <a:pt x="3422072" y="235697"/>
                </a:cubicBezTo>
                <a:cubicBezTo>
                  <a:pt x="3366654" y="231079"/>
                  <a:pt x="3311428" y="221842"/>
                  <a:pt x="3255818" y="221842"/>
                </a:cubicBezTo>
                <a:cubicBezTo>
                  <a:pt x="3041668" y="221842"/>
                  <a:pt x="2819662" y="236904"/>
                  <a:pt x="2604654" y="249551"/>
                </a:cubicBezTo>
                <a:cubicBezTo>
                  <a:pt x="2475345" y="244933"/>
                  <a:pt x="2345850" y="244027"/>
                  <a:pt x="2216727" y="235697"/>
                </a:cubicBezTo>
                <a:cubicBezTo>
                  <a:pt x="2202153" y="234757"/>
                  <a:pt x="2189331" y="225384"/>
                  <a:pt x="2175163" y="221842"/>
                </a:cubicBezTo>
                <a:cubicBezTo>
                  <a:pt x="2152318" y="216131"/>
                  <a:pt x="2128878" y="213096"/>
                  <a:pt x="2105891" y="207988"/>
                </a:cubicBezTo>
                <a:cubicBezTo>
                  <a:pt x="2053705" y="196391"/>
                  <a:pt x="2055191" y="195706"/>
                  <a:pt x="2008909" y="180279"/>
                </a:cubicBezTo>
                <a:lnTo>
                  <a:pt x="1177636" y="194133"/>
                </a:lnTo>
                <a:cubicBezTo>
                  <a:pt x="1163039" y="194596"/>
                  <a:pt x="1150633" y="206868"/>
                  <a:pt x="1136072" y="207988"/>
                </a:cubicBezTo>
                <a:cubicBezTo>
                  <a:pt x="1030067" y="216142"/>
                  <a:pt x="923581" y="216103"/>
                  <a:pt x="817418" y="221842"/>
                </a:cubicBezTo>
                <a:cubicBezTo>
                  <a:pt x="752693" y="225341"/>
                  <a:pt x="688109" y="231079"/>
                  <a:pt x="623454" y="235697"/>
                </a:cubicBezTo>
                <a:cubicBezTo>
                  <a:pt x="449388" y="279212"/>
                  <a:pt x="626815" y="238852"/>
                  <a:pt x="221672" y="263406"/>
                </a:cubicBezTo>
                <a:cubicBezTo>
                  <a:pt x="184507" y="265658"/>
                  <a:pt x="147781" y="272642"/>
                  <a:pt x="110836" y="277260"/>
                </a:cubicBezTo>
                <a:cubicBezTo>
                  <a:pt x="96981" y="286496"/>
                  <a:pt x="81046" y="293195"/>
                  <a:pt x="69272" y="304969"/>
                </a:cubicBezTo>
                <a:cubicBezTo>
                  <a:pt x="-23094" y="397335"/>
                  <a:pt x="110838" y="300349"/>
                  <a:pt x="0" y="374242"/>
                </a:cubicBezTo>
                <a:lnTo>
                  <a:pt x="83127" y="401951"/>
                </a:lnTo>
                <a:cubicBezTo>
                  <a:pt x="96982" y="406569"/>
                  <a:pt x="112540" y="407705"/>
                  <a:pt x="124691" y="415806"/>
                </a:cubicBezTo>
                <a:cubicBezTo>
                  <a:pt x="138545" y="425042"/>
                  <a:pt x="149732" y="441450"/>
                  <a:pt x="166254" y="443515"/>
                </a:cubicBezTo>
                <a:cubicBezTo>
                  <a:pt x="225827" y="450962"/>
                  <a:pt x="286327" y="443515"/>
                  <a:pt x="346363" y="44351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Freeform 27"/>
          <p:cNvSpPr/>
          <p:nvPr/>
        </p:nvSpPr>
        <p:spPr>
          <a:xfrm>
            <a:off x="984386" y="6063402"/>
            <a:ext cx="1087938" cy="446824"/>
          </a:xfrm>
          <a:custGeom>
            <a:avLst/>
            <a:gdLst>
              <a:gd name="connsiteX0" fmla="*/ 3699163 w 4045527"/>
              <a:gd name="connsiteY0" fmla="*/ 27879 h 446824"/>
              <a:gd name="connsiteX1" fmla="*/ 3768436 w 4045527"/>
              <a:gd name="connsiteY1" fmla="*/ 169 h 446824"/>
              <a:gd name="connsiteX2" fmla="*/ 3810000 w 4045527"/>
              <a:gd name="connsiteY2" fmla="*/ 14024 h 446824"/>
              <a:gd name="connsiteX3" fmla="*/ 3934691 w 4045527"/>
              <a:gd name="connsiteY3" fmla="*/ 27879 h 446824"/>
              <a:gd name="connsiteX4" fmla="*/ 4031672 w 4045527"/>
              <a:gd name="connsiteY4" fmla="*/ 69442 h 446824"/>
              <a:gd name="connsiteX5" fmla="*/ 4045527 w 4045527"/>
              <a:gd name="connsiteY5" fmla="*/ 111006 h 446824"/>
              <a:gd name="connsiteX6" fmla="*/ 4017818 w 4045527"/>
              <a:gd name="connsiteY6" fmla="*/ 166424 h 446824"/>
              <a:gd name="connsiteX7" fmla="*/ 3893127 w 4045527"/>
              <a:gd name="connsiteY7" fmla="*/ 207988 h 446824"/>
              <a:gd name="connsiteX8" fmla="*/ 3422072 w 4045527"/>
              <a:gd name="connsiteY8" fmla="*/ 235697 h 446824"/>
              <a:gd name="connsiteX9" fmla="*/ 3255818 w 4045527"/>
              <a:gd name="connsiteY9" fmla="*/ 221842 h 446824"/>
              <a:gd name="connsiteX10" fmla="*/ 2604654 w 4045527"/>
              <a:gd name="connsiteY10" fmla="*/ 249551 h 446824"/>
              <a:gd name="connsiteX11" fmla="*/ 2216727 w 4045527"/>
              <a:gd name="connsiteY11" fmla="*/ 235697 h 446824"/>
              <a:gd name="connsiteX12" fmla="*/ 2175163 w 4045527"/>
              <a:gd name="connsiteY12" fmla="*/ 221842 h 446824"/>
              <a:gd name="connsiteX13" fmla="*/ 2105891 w 4045527"/>
              <a:gd name="connsiteY13" fmla="*/ 207988 h 446824"/>
              <a:gd name="connsiteX14" fmla="*/ 2008909 w 4045527"/>
              <a:gd name="connsiteY14" fmla="*/ 180279 h 446824"/>
              <a:gd name="connsiteX15" fmla="*/ 1177636 w 4045527"/>
              <a:gd name="connsiteY15" fmla="*/ 194133 h 446824"/>
              <a:gd name="connsiteX16" fmla="*/ 1136072 w 4045527"/>
              <a:gd name="connsiteY16" fmla="*/ 207988 h 446824"/>
              <a:gd name="connsiteX17" fmla="*/ 817418 w 4045527"/>
              <a:gd name="connsiteY17" fmla="*/ 221842 h 446824"/>
              <a:gd name="connsiteX18" fmla="*/ 623454 w 4045527"/>
              <a:gd name="connsiteY18" fmla="*/ 235697 h 446824"/>
              <a:gd name="connsiteX19" fmla="*/ 221672 w 4045527"/>
              <a:gd name="connsiteY19" fmla="*/ 263406 h 446824"/>
              <a:gd name="connsiteX20" fmla="*/ 110836 w 4045527"/>
              <a:gd name="connsiteY20" fmla="*/ 277260 h 446824"/>
              <a:gd name="connsiteX21" fmla="*/ 69272 w 4045527"/>
              <a:gd name="connsiteY21" fmla="*/ 304969 h 446824"/>
              <a:gd name="connsiteX22" fmla="*/ 0 w 4045527"/>
              <a:gd name="connsiteY22" fmla="*/ 374242 h 446824"/>
              <a:gd name="connsiteX23" fmla="*/ 83127 w 4045527"/>
              <a:gd name="connsiteY23" fmla="*/ 401951 h 446824"/>
              <a:gd name="connsiteX24" fmla="*/ 124691 w 4045527"/>
              <a:gd name="connsiteY24" fmla="*/ 415806 h 446824"/>
              <a:gd name="connsiteX25" fmla="*/ 166254 w 4045527"/>
              <a:gd name="connsiteY25" fmla="*/ 443515 h 446824"/>
              <a:gd name="connsiteX26" fmla="*/ 346363 w 4045527"/>
              <a:gd name="connsiteY26" fmla="*/ 443515 h 4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45527" h="446824">
                <a:moveTo>
                  <a:pt x="3699163" y="27879"/>
                </a:moveTo>
                <a:cubicBezTo>
                  <a:pt x="3722254" y="18642"/>
                  <a:pt x="3743758" y="3254"/>
                  <a:pt x="3768436" y="169"/>
                </a:cubicBezTo>
                <a:cubicBezTo>
                  <a:pt x="3782927" y="-1642"/>
                  <a:pt x="3795595" y="11623"/>
                  <a:pt x="3810000" y="14024"/>
                </a:cubicBezTo>
                <a:cubicBezTo>
                  <a:pt x="3851250" y="20899"/>
                  <a:pt x="3893127" y="23261"/>
                  <a:pt x="3934691" y="27879"/>
                </a:cubicBezTo>
                <a:cubicBezTo>
                  <a:pt x="3967969" y="36198"/>
                  <a:pt x="4007752" y="39542"/>
                  <a:pt x="4031672" y="69442"/>
                </a:cubicBezTo>
                <a:cubicBezTo>
                  <a:pt x="4040795" y="80846"/>
                  <a:pt x="4040909" y="97151"/>
                  <a:pt x="4045527" y="111006"/>
                </a:cubicBezTo>
                <a:cubicBezTo>
                  <a:pt x="4036291" y="129479"/>
                  <a:pt x="4032422" y="151820"/>
                  <a:pt x="4017818" y="166424"/>
                </a:cubicBezTo>
                <a:cubicBezTo>
                  <a:pt x="3990367" y="193875"/>
                  <a:pt x="3926749" y="202384"/>
                  <a:pt x="3893127" y="207988"/>
                </a:cubicBezTo>
                <a:cubicBezTo>
                  <a:pt x="3713132" y="237987"/>
                  <a:pt x="3673990" y="226366"/>
                  <a:pt x="3422072" y="235697"/>
                </a:cubicBezTo>
                <a:cubicBezTo>
                  <a:pt x="3366654" y="231079"/>
                  <a:pt x="3311428" y="221842"/>
                  <a:pt x="3255818" y="221842"/>
                </a:cubicBezTo>
                <a:cubicBezTo>
                  <a:pt x="3041668" y="221842"/>
                  <a:pt x="2819662" y="236904"/>
                  <a:pt x="2604654" y="249551"/>
                </a:cubicBezTo>
                <a:cubicBezTo>
                  <a:pt x="2475345" y="244933"/>
                  <a:pt x="2345850" y="244027"/>
                  <a:pt x="2216727" y="235697"/>
                </a:cubicBezTo>
                <a:cubicBezTo>
                  <a:pt x="2202153" y="234757"/>
                  <a:pt x="2189331" y="225384"/>
                  <a:pt x="2175163" y="221842"/>
                </a:cubicBezTo>
                <a:cubicBezTo>
                  <a:pt x="2152318" y="216131"/>
                  <a:pt x="2128878" y="213096"/>
                  <a:pt x="2105891" y="207988"/>
                </a:cubicBezTo>
                <a:cubicBezTo>
                  <a:pt x="2053705" y="196391"/>
                  <a:pt x="2055191" y="195706"/>
                  <a:pt x="2008909" y="180279"/>
                </a:cubicBezTo>
                <a:lnTo>
                  <a:pt x="1177636" y="194133"/>
                </a:lnTo>
                <a:cubicBezTo>
                  <a:pt x="1163039" y="194596"/>
                  <a:pt x="1150633" y="206868"/>
                  <a:pt x="1136072" y="207988"/>
                </a:cubicBezTo>
                <a:cubicBezTo>
                  <a:pt x="1030067" y="216142"/>
                  <a:pt x="923581" y="216103"/>
                  <a:pt x="817418" y="221842"/>
                </a:cubicBezTo>
                <a:cubicBezTo>
                  <a:pt x="752693" y="225341"/>
                  <a:pt x="688109" y="231079"/>
                  <a:pt x="623454" y="235697"/>
                </a:cubicBezTo>
                <a:cubicBezTo>
                  <a:pt x="449388" y="279212"/>
                  <a:pt x="626815" y="238852"/>
                  <a:pt x="221672" y="263406"/>
                </a:cubicBezTo>
                <a:cubicBezTo>
                  <a:pt x="184507" y="265658"/>
                  <a:pt x="147781" y="272642"/>
                  <a:pt x="110836" y="277260"/>
                </a:cubicBezTo>
                <a:cubicBezTo>
                  <a:pt x="96981" y="286496"/>
                  <a:pt x="81046" y="293195"/>
                  <a:pt x="69272" y="304969"/>
                </a:cubicBezTo>
                <a:cubicBezTo>
                  <a:pt x="-23094" y="397335"/>
                  <a:pt x="110838" y="300349"/>
                  <a:pt x="0" y="374242"/>
                </a:cubicBezTo>
                <a:lnTo>
                  <a:pt x="83127" y="401951"/>
                </a:lnTo>
                <a:cubicBezTo>
                  <a:pt x="96982" y="406569"/>
                  <a:pt x="112540" y="407705"/>
                  <a:pt x="124691" y="415806"/>
                </a:cubicBezTo>
                <a:cubicBezTo>
                  <a:pt x="138545" y="425042"/>
                  <a:pt x="149732" y="441450"/>
                  <a:pt x="166254" y="443515"/>
                </a:cubicBezTo>
                <a:cubicBezTo>
                  <a:pt x="225827" y="450962"/>
                  <a:pt x="286327" y="443515"/>
                  <a:pt x="346363" y="44351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9" name="Straight Connector 28"/>
          <p:cNvCxnSpPr/>
          <p:nvPr/>
        </p:nvCxnSpPr>
        <p:spPr>
          <a:xfrm>
            <a:off x="3764512" y="2724789"/>
            <a:ext cx="2016224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3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ZA" dirty="0" err="1" smtClean="0"/>
              <a:t>Versreël</a:t>
            </a:r>
            <a:r>
              <a:rPr lang="en-ZA" dirty="0" smtClean="0"/>
              <a:t> 18-24:  </a:t>
            </a:r>
            <a:r>
              <a:rPr lang="en-ZA" dirty="0" err="1" smtClean="0"/>
              <a:t>Enjambement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886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63888" y="3212976"/>
            <a:ext cx="5338936" cy="33667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dirty="0" err="1" smtClean="0"/>
              <a:t>Enjambement</a:t>
            </a:r>
            <a:r>
              <a:rPr lang="en-ZA" dirty="0" smtClean="0"/>
              <a:t> is </a:t>
            </a:r>
            <a:r>
              <a:rPr lang="en-ZA" dirty="0" err="1" smtClean="0"/>
              <a:t>een</a:t>
            </a:r>
            <a:r>
              <a:rPr lang="en-ZA" dirty="0" smtClean="0"/>
              <a:t> </a:t>
            </a:r>
            <a:r>
              <a:rPr lang="en-ZA" dirty="0" err="1" smtClean="0"/>
              <a:t>versreël</a:t>
            </a:r>
            <a:r>
              <a:rPr lang="en-ZA" dirty="0" smtClean="0"/>
              <a:t> wat </a:t>
            </a:r>
            <a:r>
              <a:rPr lang="en-ZA" dirty="0" err="1" smtClean="0"/>
              <a:t>oorloop</a:t>
            </a:r>
            <a:r>
              <a:rPr lang="en-ZA" dirty="0" smtClean="0"/>
              <a:t> in die </a:t>
            </a:r>
            <a:r>
              <a:rPr lang="en-ZA" dirty="0" err="1" smtClean="0"/>
              <a:t>volgende</a:t>
            </a:r>
            <a:r>
              <a:rPr lang="en-ZA" dirty="0" smtClean="0"/>
              <a:t> </a:t>
            </a:r>
            <a:r>
              <a:rPr lang="en-ZA" dirty="0" err="1" smtClean="0"/>
              <a:t>sonder</a:t>
            </a:r>
            <a:r>
              <a:rPr lang="en-ZA" dirty="0" smtClean="0"/>
              <a:t> die </a:t>
            </a:r>
            <a:r>
              <a:rPr lang="en-ZA" dirty="0" err="1" smtClean="0"/>
              <a:t>gebruik</a:t>
            </a:r>
            <a:r>
              <a:rPr lang="en-ZA" dirty="0" smtClean="0"/>
              <a:t> van </a:t>
            </a:r>
            <a:r>
              <a:rPr lang="en-ZA" dirty="0" err="1" smtClean="0"/>
              <a:t>leestekens</a:t>
            </a:r>
            <a:r>
              <a:rPr lang="en-ZA" dirty="0" smtClean="0"/>
              <a:t>.  </a:t>
            </a:r>
            <a:r>
              <a:rPr lang="en-ZA" dirty="0" err="1" smtClean="0"/>
              <a:t>Jy</a:t>
            </a:r>
            <a:r>
              <a:rPr lang="en-ZA" dirty="0" smtClean="0"/>
              <a:t> is </a:t>
            </a:r>
            <a:r>
              <a:rPr lang="en-ZA" dirty="0" err="1" smtClean="0"/>
              <a:t>uitasem</a:t>
            </a:r>
            <a:r>
              <a:rPr lang="en-ZA" dirty="0" smtClean="0"/>
              <a:t> as </a:t>
            </a:r>
            <a:r>
              <a:rPr lang="en-ZA" dirty="0" err="1" smtClean="0"/>
              <a:t>jy</a:t>
            </a:r>
            <a:r>
              <a:rPr lang="en-ZA" dirty="0" smtClean="0"/>
              <a:t> die </a:t>
            </a:r>
            <a:r>
              <a:rPr lang="en-ZA" dirty="0" err="1" smtClean="0"/>
              <a:t>versreëls</a:t>
            </a:r>
            <a:r>
              <a:rPr lang="en-ZA" dirty="0" smtClean="0"/>
              <a:t> </a:t>
            </a:r>
            <a:r>
              <a:rPr lang="en-ZA" dirty="0" err="1" smtClean="0"/>
              <a:t>aaneen</a:t>
            </a:r>
            <a:r>
              <a:rPr lang="en-ZA" dirty="0" smtClean="0"/>
              <a:t> lees.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err="1" smtClean="0"/>
              <a:t>Ouma</a:t>
            </a:r>
            <a:r>
              <a:rPr lang="en-ZA" dirty="0" smtClean="0"/>
              <a:t> se </a:t>
            </a:r>
            <a:r>
              <a:rPr lang="en-ZA" dirty="0" err="1" smtClean="0"/>
              <a:t>wêreld</a:t>
            </a:r>
            <a:r>
              <a:rPr lang="en-ZA" dirty="0" smtClean="0"/>
              <a:t> wat </a:t>
            </a:r>
            <a:r>
              <a:rPr lang="en-ZA" dirty="0" err="1" smtClean="0"/>
              <a:t>kalm</a:t>
            </a:r>
            <a:r>
              <a:rPr lang="en-ZA" dirty="0" smtClean="0"/>
              <a:t> en </a:t>
            </a:r>
            <a:r>
              <a:rPr lang="en-ZA" dirty="0" err="1" smtClean="0"/>
              <a:t>rustig</a:t>
            </a:r>
            <a:r>
              <a:rPr lang="en-ZA" dirty="0" smtClean="0"/>
              <a:t>.  Die kind se </a:t>
            </a:r>
            <a:r>
              <a:rPr lang="en-ZA" dirty="0" err="1" smtClean="0"/>
              <a:t>wêreld</a:t>
            </a:r>
            <a:r>
              <a:rPr lang="en-ZA" dirty="0" smtClean="0"/>
              <a:t> is </a:t>
            </a:r>
            <a:r>
              <a:rPr lang="en-ZA" dirty="0" err="1" smtClean="0"/>
              <a:t>vinniger</a:t>
            </a:r>
            <a:r>
              <a:rPr lang="en-ZA" dirty="0" smtClean="0"/>
              <a:t> as </a:t>
            </a:r>
            <a:r>
              <a:rPr lang="en-ZA" dirty="0" err="1" smtClean="0"/>
              <a:t>gevolg</a:t>
            </a:r>
            <a:r>
              <a:rPr lang="en-ZA" dirty="0" smtClean="0"/>
              <a:t> van die internet.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65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1560" y="234888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ZA" sz="2400" dirty="0" err="1" smtClean="0"/>
              <a:t>Saamgestel</a:t>
            </a:r>
            <a:r>
              <a:rPr lang="en-ZA" sz="2400" dirty="0" smtClean="0"/>
              <a:t> </a:t>
            </a:r>
            <a:r>
              <a:rPr lang="en-ZA" sz="2400" dirty="0" err="1" smtClean="0"/>
              <a:t>deur</a:t>
            </a:r>
            <a:r>
              <a:rPr lang="en-ZA" sz="2400" dirty="0" smtClean="0"/>
              <a:t> </a:t>
            </a:r>
            <a:r>
              <a:rPr lang="en-ZA" sz="2400" dirty="0" err="1" smtClean="0"/>
              <a:t>Marelize</a:t>
            </a:r>
            <a:r>
              <a:rPr lang="en-ZA" sz="2400" dirty="0" smtClean="0"/>
              <a:t> </a:t>
            </a:r>
            <a:r>
              <a:rPr lang="en-ZA" sz="2400" dirty="0" err="1" smtClean="0"/>
              <a:t>Swanepoel</a:t>
            </a:r>
            <a:r>
              <a:rPr lang="en-ZA" sz="2400" dirty="0" smtClean="0"/>
              <a:t/>
            </a:r>
            <a:br>
              <a:rPr lang="en-ZA" sz="2400" dirty="0" smtClean="0"/>
            </a:br>
            <a:endParaRPr lang="af-ZA" sz="2400" dirty="0"/>
          </a:p>
        </p:txBody>
      </p:sp>
      <p:pic>
        <p:nvPicPr>
          <p:cNvPr id="10" name="Inhoud-plekhou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10" y="626817"/>
            <a:ext cx="2892829" cy="514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-plekhouer 8"/>
          <p:cNvSpPr>
            <a:spLocks noGrp="1"/>
          </p:cNvSpPr>
          <p:nvPr>
            <p:ph type="body" sz="half" idx="2"/>
          </p:nvPr>
        </p:nvSpPr>
        <p:spPr>
          <a:xfrm>
            <a:off x="457200" y="3717032"/>
            <a:ext cx="3008313" cy="2409131"/>
          </a:xfrm>
        </p:spPr>
        <p:txBody>
          <a:bodyPr/>
          <a:lstStyle/>
          <a:p>
            <a:pPr algn="ctr"/>
            <a:r>
              <a:rPr lang="en-ZA" dirty="0" err="1"/>
              <a:t>Besoek</a:t>
            </a:r>
            <a:r>
              <a:rPr lang="en-ZA" dirty="0"/>
              <a:t> my </a:t>
            </a:r>
            <a:r>
              <a:rPr lang="en-ZA" dirty="0" err="1"/>
              <a:t>webwerf</a:t>
            </a:r>
            <a:r>
              <a:rPr lang="en-ZA" dirty="0"/>
              <a:t> </a:t>
            </a:r>
            <a:r>
              <a:rPr lang="en-ZA" dirty="0" err="1"/>
              <a:t>vir</a:t>
            </a:r>
            <a:r>
              <a:rPr lang="en-ZA" dirty="0"/>
              <a:t> </a:t>
            </a:r>
            <a:r>
              <a:rPr lang="en-ZA" dirty="0" err="1"/>
              <a:t>soortgelyke</a:t>
            </a:r>
            <a:r>
              <a:rPr lang="en-ZA" dirty="0"/>
              <a:t> </a:t>
            </a:r>
            <a:r>
              <a:rPr lang="en-ZA" dirty="0" err="1"/>
              <a:t>hulpmiddels</a:t>
            </a:r>
            <a:r>
              <a:rPr lang="en-ZA" dirty="0"/>
              <a:t>.</a:t>
            </a:r>
            <a:br>
              <a:rPr lang="en-ZA" dirty="0"/>
            </a:br>
            <a:r>
              <a:rPr lang="en-ZA" dirty="0">
                <a:hlinkClick r:id="rId3"/>
              </a:rPr>
              <a:t>www.swanies.co.za</a:t>
            </a:r>
            <a:r>
              <a:rPr lang="en-ZA" dirty="0"/>
              <a:t> </a:t>
            </a:r>
            <a:endParaRPr lang="af-ZA" dirty="0"/>
          </a:p>
        </p:txBody>
      </p:sp>
      <p:sp>
        <p:nvSpPr>
          <p:cNvPr id="4" name="Datum-plekhou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2F2A-BA14-416C-8708-C55D168F88C6}" type="datetime1">
              <a:rPr lang="af-ZA" smtClean="0"/>
              <a:pPr/>
              <a:t>2016-06-04</a:t>
            </a:fld>
            <a:endParaRPr lang="en-ZA"/>
          </a:p>
        </p:txBody>
      </p:sp>
      <p:sp>
        <p:nvSpPr>
          <p:cNvPr id="5" name="Loopvoet-plekhou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err="1" smtClean="0">
                <a:solidFill>
                  <a:srgbClr val="94C600"/>
                </a:solidFill>
              </a:rPr>
              <a:t>Marelize</a:t>
            </a:r>
            <a:r>
              <a:rPr lang="en-ZA" dirty="0" smtClean="0">
                <a:solidFill>
                  <a:srgbClr val="94C600"/>
                </a:solidFill>
              </a:rPr>
              <a:t> </a:t>
            </a:r>
            <a:r>
              <a:rPr lang="en-ZA" dirty="0" err="1" smtClean="0">
                <a:solidFill>
                  <a:srgbClr val="94C600"/>
                </a:solidFill>
              </a:rPr>
              <a:t>Swanepoel</a:t>
            </a:r>
            <a:r>
              <a:rPr lang="en-ZA" dirty="0" smtClean="0">
                <a:solidFill>
                  <a:srgbClr val="94C600"/>
                </a:solidFill>
              </a:rPr>
              <a:t> (c) www.swanies.co.za</a:t>
            </a:r>
            <a:endParaRPr lang="en-ZA" dirty="0">
              <a:solidFill>
                <a:srgbClr val="94C600"/>
              </a:solidFill>
            </a:endParaRPr>
          </a:p>
        </p:txBody>
      </p:sp>
      <p:sp>
        <p:nvSpPr>
          <p:cNvPr id="6" name="Skyfienommer-plekhou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4CD-B681-446C-ACB3-2C24634FAADA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04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238</Words>
  <Application>Microsoft Office PowerPoint</Application>
  <PresentationFormat>Vertoning op skerm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Skyfietitels</vt:lpstr>
      </vt:variant>
      <vt:variant>
        <vt:i4>9</vt:i4>
      </vt:variant>
    </vt:vector>
  </HeadingPairs>
  <TitlesOfParts>
    <vt:vector size="10" baseType="lpstr">
      <vt:lpstr>Office Theme</vt:lpstr>
      <vt:lpstr>Die wêreld het so klein geword Alta Marincowitz</vt:lpstr>
      <vt:lpstr>Wat sien ek wanneer ek na die gedig kyk? </vt:lpstr>
      <vt:lpstr>Drie geslagte in gedig</vt:lpstr>
      <vt:lpstr>Strofe 1</vt:lpstr>
      <vt:lpstr>Versreël 4  vs. Versreël 15</vt:lpstr>
      <vt:lpstr>Strofe 2</vt:lpstr>
      <vt:lpstr>Strofe 3</vt:lpstr>
      <vt:lpstr>Versreël 18-24:  Enjambement</vt:lpstr>
      <vt:lpstr>Saamgestel deur Marelize Swanepoel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wêreld het so klein geword Alta Marincowitz</dc:title>
  <dc:creator>Marelize Swanepoel</dc:creator>
  <cp:lastModifiedBy>Marelize Swanepoel</cp:lastModifiedBy>
  <cp:revision>17</cp:revision>
  <dcterms:created xsi:type="dcterms:W3CDTF">2015-10-08T10:26:42Z</dcterms:created>
  <dcterms:modified xsi:type="dcterms:W3CDTF">2016-06-04T17:20:50Z</dcterms:modified>
</cp:coreProperties>
</file>